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handoutMasterIdLst>
    <p:handoutMasterId r:id="rId21"/>
  </p:handoutMasterIdLst>
  <p:sldIdLst>
    <p:sldId id="298" r:id="rId2"/>
    <p:sldId id="264" r:id="rId3"/>
    <p:sldId id="430" r:id="rId4"/>
    <p:sldId id="261" r:id="rId5"/>
    <p:sldId id="470" r:id="rId6"/>
    <p:sldId id="257" r:id="rId7"/>
    <p:sldId id="456" r:id="rId8"/>
    <p:sldId id="444" r:id="rId9"/>
    <p:sldId id="446" r:id="rId10"/>
    <p:sldId id="469" r:id="rId11"/>
    <p:sldId id="447" r:id="rId12"/>
    <p:sldId id="471" r:id="rId13"/>
    <p:sldId id="448" r:id="rId14"/>
    <p:sldId id="472" r:id="rId15"/>
    <p:sldId id="467" r:id="rId16"/>
    <p:sldId id="457" r:id="rId17"/>
    <p:sldId id="302" r:id="rId18"/>
    <p:sldId id="428" r:id="rId19"/>
  </p:sldIdLst>
  <p:sldSz cx="12192000" cy="6858000"/>
  <p:notesSz cx="6858000" cy="9144000"/>
  <p:embeddedFontLst>
    <p:embeddedFont>
      <p:font typeface="Black Sans Bold" pitchFamily="2" charset="77"/>
      <p:bold r:id="rId22"/>
    </p:embeddedFont>
    <p:embeddedFont>
      <p:font typeface="Black Sans SemiBold" pitchFamily="2" charset="77"/>
      <p:regular r:id="rId23"/>
      <p:bold r:id="rId24"/>
    </p:embeddedFont>
    <p:embeddedFont>
      <p:font typeface="Calibri" panose="020F0502020204030204" pitchFamily="34" charset="0"/>
      <p:regular r:id="rId25"/>
      <p:bold r:id="rId26"/>
      <p:italic r:id="rId27"/>
      <p:boldItalic r:id="rId28"/>
    </p:embeddedFont>
    <p:embeddedFont>
      <p:font typeface="FUTURA LIGHT BT" panose="020B0402020204020303" pitchFamily="34" charset="0"/>
      <p:regular r:id="rId29"/>
    </p:embeddedFont>
    <p:embeddedFont>
      <p:font typeface="FUTURA LIGHT BT" panose="020B0402020204020303" pitchFamily="34" charset="0"/>
      <p:regular r:id="rId29"/>
    </p:embeddedFont>
    <p:embeddedFont>
      <p:font typeface="Futura PT Light" panose="020B0402020204020303" pitchFamily="34" charset="0"/>
      <p:regular r:id="rId30"/>
    </p:embeddedFont>
    <p:embeddedFont>
      <p:font typeface="Montserrat" panose="02000505000000020004" pitchFamily="2" charset="77"/>
      <p:regular r:id="rId31"/>
    </p:embeddedFont>
  </p:embeddedFontLst>
  <p:defaultTextStyle>
    <a:defPPr>
      <a:defRPr lang="id-ID"/>
    </a:defPPr>
    <a:lvl1pPr algn="l" rtl="0" eaLnBrk="0" fontAlgn="base" hangingPunct="0">
      <a:spcBef>
        <a:spcPct val="0"/>
      </a:spcBef>
      <a:spcAft>
        <a:spcPct val="0"/>
      </a:spcAft>
      <a:defRPr kern="1200">
        <a:solidFill>
          <a:schemeClr val="tx1"/>
        </a:solidFill>
        <a:latin typeface="Montserrat Medium" panose="00000600000000000000" pitchFamily="2" charset="0"/>
        <a:ea typeface="+mn-ea"/>
        <a:cs typeface="+mn-cs"/>
      </a:defRPr>
    </a:lvl1pPr>
    <a:lvl2pPr marL="457200" algn="l" rtl="0" eaLnBrk="0" fontAlgn="base" hangingPunct="0">
      <a:spcBef>
        <a:spcPct val="0"/>
      </a:spcBef>
      <a:spcAft>
        <a:spcPct val="0"/>
      </a:spcAft>
      <a:defRPr kern="1200">
        <a:solidFill>
          <a:schemeClr val="tx1"/>
        </a:solidFill>
        <a:latin typeface="Montserrat Medium" panose="00000600000000000000" pitchFamily="2" charset="0"/>
        <a:ea typeface="+mn-ea"/>
        <a:cs typeface="+mn-cs"/>
      </a:defRPr>
    </a:lvl2pPr>
    <a:lvl3pPr marL="914400" algn="l" rtl="0" eaLnBrk="0" fontAlgn="base" hangingPunct="0">
      <a:spcBef>
        <a:spcPct val="0"/>
      </a:spcBef>
      <a:spcAft>
        <a:spcPct val="0"/>
      </a:spcAft>
      <a:defRPr kern="1200">
        <a:solidFill>
          <a:schemeClr val="tx1"/>
        </a:solidFill>
        <a:latin typeface="Montserrat Medium" panose="00000600000000000000" pitchFamily="2" charset="0"/>
        <a:ea typeface="+mn-ea"/>
        <a:cs typeface="+mn-cs"/>
      </a:defRPr>
    </a:lvl3pPr>
    <a:lvl4pPr marL="1371600" algn="l" rtl="0" eaLnBrk="0" fontAlgn="base" hangingPunct="0">
      <a:spcBef>
        <a:spcPct val="0"/>
      </a:spcBef>
      <a:spcAft>
        <a:spcPct val="0"/>
      </a:spcAft>
      <a:defRPr kern="1200">
        <a:solidFill>
          <a:schemeClr val="tx1"/>
        </a:solidFill>
        <a:latin typeface="Montserrat Medium" panose="00000600000000000000" pitchFamily="2" charset="0"/>
        <a:ea typeface="+mn-ea"/>
        <a:cs typeface="+mn-cs"/>
      </a:defRPr>
    </a:lvl4pPr>
    <a:lvl5pPr marL="1828800" algn="l" rtl="0" eaLnBrk="0" fontAlgn="base" hangingPunct="0">
      <a:spcBef>
        <a:spcPct val="0"/>
      </a:spcBef>
      <a:spcAft>
        <a:spcPct val="0"/>
      </a:spcAft>
      <a:defRPr kern="1200">
        <a:solidFill>
          <a:schemeClr val="tx1"/>
        </a:solidFill>
        <a:latin typeface="Montserrat Medium" panose="00000600000000000000" pitchFamily="2" charset="0"/>
        <a:ea typeface="+mn-ea"/>
        <a:cs typeface="+mn-cs"/>
      </a:defRPr>
    </a:lvl5pPr>
    <a:lvl6pPr marL="2286000" algn="l" defTabSz="914400" rtl="0" eaLnBrk="1" latinLnBrk="0" hangingPunct="1">
      <a:defRPr kern="1200">
        <a:solidFill>
          <a:schemeClr val="tx1"/>
        </a:solidFill>
        <a:latin typeface="Montserrat Medium" panose="00000600000000000000" pitchFamily="2" charset="0"/>
        <a:ea typeface="+mn-ea"/>
        <a:cs typeface="+mn-cs"/>
      </a:defRPr>
    </a:lvl6pPr>
    <a:lvl7pPr marL="2743200" algn="l" defTabSz="914400" rtl="0" eaLnBrk="1" latinLnBrk="0" hangingPunct="1">
      <a:defRPr kern="1200">
        <a:solidFill>
          <a:schemeClr val="tx1"/>
        </a:solidFill>
        <a:latin typeface="Montserrat Medium" panose="00000600000000000000" pitchFamily="2" charset="0"/>
        <a:ea typeface="+mn-ea"/>
        <a:cs typeface="+mn-cs"/>
      </a:defRPr>
    </a:lvl7pPr>
    <a:lvl8pPr marL="3200400" algn="l" defTabSz="914400" rtl="0" eaLnBrk="1" latinLnBrk="0" hangingPunct="1">
      <a:defRPr kern="1200">
        <a:solidFill>
          <a:schemeClr val="tx1"/>
        </a:solidFill>
        <a:latin typeface="Montserrat Medium" panose="00000600000000000000" pitchFamily="2" charset="0"/>
        <a:ea typeface="+mn-ea"/>
        <a:cs typeface="+mn-cs"/>
      </a:defRPr>
    </a:lvl8pPr>
    <a:lvl9pPr marL="3657600" algn="l" defTabSz="914400" rtl="0" eaLnBrk="1" latinLnBrk="0" hangingPunct="1">
      <a:defRPr kern="1200">
        <a:solidFill>
          <a:schemeClr val="tx1"/>
        </a:solidFill>
        <a:latin typeface="Montserrat Medium" panose="00000600000000000000" pitchFamily="2"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D5O365" initials="P" lastIdx="2" clrIdx="0">
    <p:extLst>
      <p:ext uri="{19B8F6BF-5375-455C-9EA6-DF929625EA0E}">
        <p15:presenceInfo xmlns:p15="http://schemas.microsoft.com/office/powerpoint/2012/main" userId="POD5O365" providerId="None"/>
      </p:ext>
    </p:extLst>
  </p:cmAuthor>
  <p:cmAuthor id="2" name="ila dj" initials="id" lastIdx="1" clrIdx="1">
    <p:extLst>
      <p:ext uri="{19B8F6BF-5375-455C-9EA6-DF929625EA0E}">
        <p15:presenceInfo xmlns:p15="http://schemas.microsoft.com/office/powerpoint/2012/main" userId="977dfe407373b35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BCB"/>
    <a:srgbClr val="F3FDE7"/>
    <a:srgbClr val="CEF74C"/>
    <a:srgbClr val="FF0000"/>
    <a:srgbClr val="0B0C50"/>
    <a:srgbClr val="08C9C6"/>
    <a:srgbClr val="BAF402"/>
    <a:srgbClr val="243D66"/>
    <a:srgbClr val="8362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8787C5-4627-8A41-9B69-C5DAB81DDABA}" v="135" dt="2021-08-02T20:37:09.2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82428"/>
  </p:normalViewPr>
  <p:slideViewPr>
    <p:cSldViewPr snapToGrid="0">
      <p:cViewPr varScale="1">
        <p:scale>
          <a:sx n="135" d="100"/>
          <a:sy n="135" d="100"/>
        </p:scale>
        <p:origin x="376" y="184"/>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DE7A65-295F-489B-82EF-781C07393E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id-ID"/>
          </a:p>
        </p:txBody>
      </p:sp>
      <p:sp>
        <p:nvSpPr>
          <p:cNvPr id="3" name="Date Placeholder 2">
            <a:extLst>
              <a:ext uri="{FF2B5EF4-FFF2-40B4-BE49-F238E27FC236}">
                <a16:creationId xmlns:a16="http://schemas.microsoft.com/office/drawing/2014/main" id="{9474671D-B7A4-459F-BDFC-EDA3E76FCE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17E9499-E0CC-4C92-92C8-625482643075}" type="datetimeFigureOut">
              <a:rPr lang="id-ID"/>
              <a:pPr>
                <a:defRPr/>
              </a:pPr>
              <a:t>02/08/21</a:t>
            </a:fld>
            <a:endParaRPr lang="id-ID"/>
          </a:p>
        </p:txBody>
      </p:sp>
      <p:sp>
        <p:nvSpPr>
          <p:cNvPr id="4" name="Footer Placeholder 3">
            <a:extLst>
              <a:ext uri="{FF2B5EF4-FFF2-40B4-BE49-F238E27FC236}">
                <a16:creationId xmlns:a16="http://schemas.microsoft.com/office/drawing/2014/main" id="{0ED18468-265B-4F17-A2E4-DEEA7F5BD0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id-ID"/>
          </a:p>
        </p:txBody>
      </p:sp>
      <p:sp>
        <p:nvSpPr>
          <p:cNvPr id="5" name="Slide Number Placeholder 4">
            <a:extLst>
              <a:ext uri="{FF2B5EF4-FFF2-40B4-BE49-F238E27FC236}">
                <a16:creationId xmlns:a16="http://schemas.microsoft.com/office/drawing/2014/main" id="{0C559412-9364-4FE5-83D4-97FB3ABA6277}"/>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854171E5-1195-4D0D-B71A-8752CFDDAA1D}" type="slidenum">
              <a:rPr lang="id-ID" altLang="en-US"/>
              <a:pPr/>
              <a:t>‹#›</a:t>
            </a:fld>
            <a:endParaRPr lang="id-ID"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AAD37-80D5-43A1-867D-7B958C0053DE}" type="datetimeFigureOut">
              <a:rPr lang="en-ZA" smtClean="0"/>
              <a:t>2021/08/02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420A9E-EDB1-4375-BF2F-7B4E63568F29}" type="slidenum">
              <a:rPr lang="en-ZA" smtClean="0"/>
              <a:t>‹#›</a:t>
            </a:fld>
            <a:endParaRPr lang="en-ZA"/>
          </a:p>
        </p:txBody>
      </p:sp>
    </p:spTree>
    <p:extLst>
      <p:ext uri="{BB962C8B-B14F-4D97-AF65-F5344CB8AC3E}">
        <p14:creationId xmlns:p14="http://schemas.microsoft.com/office/powerpoint/2010/main" val="58114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2">
            <a:extLst>
              <a:ext uri="{FF2B5EF4-FFF2-40B4-BE49-F238E27FC236}">
                <a16:creationId xmlns:a16="http://schemas.microsoft.com/office/drawing/2014/main" id="{0126688C-EB60-3549-9A13-4C935FE6137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spcBef>
                <a:spcPct val="0"/>
              </a:spcBef>
              <a:buClrTx/>
              <a:buFontTx/>
              <a:buNone/>
            </a:pPr>
            <a:fld id="{36AB07CB-D07F-E843-A8DC-CD1AEFD79021}" type="slidenum">
              <a:rPr lang="en-US" altLang="en-US" sz="1400" smtClean="0"/>
              <a:pPr>
                <a:spcBef>
                  <a:spcPct val="0"/>
                </a:spcBef>
                <a:buClrTx/>
                <a:buFontTx/>
                <a:buNone/>
              </a:pPr>
              <a:t>5</a:t>
            </a:fld>
            <a:endParaRPr lang="en-US" altLang="en-US" sz="1400"/>
          </a:p>
        </p:txBody>
      </p:sp>
      <p:sp>
        <p:nvSpPr>
          <p:cNvPr id="8195" name="Text Box 1">
            <a:extLst>
              <a:ext uri="{FF2B5EF4-FFF2-40B4-BE49-F238E27FC236}">
                <a16:creationId xmlns:a16="http://schemas.microsoft.com/office/drawing/2014/main" id="{BE924A46-5B90-014E-886D-E6F1132857AE}"/>
              </a:ext>
            </a:extLst>
          </p:cNvPr>
          <p:cNvSpPr txBox="1">
            <a:spLocks noChangeArrowheads="1"/>
          </p:cNvSpPr>
          <p:nvPr/>
        </p:nvSpPr>
        <p:spPr bwMode="auto">
          <a:xfrm>
            <a:off x="4398963" y="9555163"/>
            <a:ext cx="3348037"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AE886644-F984-AA4A-88C8-B48340A170A0}" type="slidenum">
              <a:rPr lang="en-US" altLang="en-US" sz="1400"/>
              <a:pPr algn="r" eaLnBrk="1">
                <a:lnSpc>
                  <a:spcPct val="95000"/>
                </a:lnSpc>
                <a:spcBef>
                  <a:spcPct val="0"/>
                </a:spcBef>
                <a:buClrTx/>
                <a:buFontTx/>
                <a:buNone/>
              </a:pPr>
              <a:t>5</a:t>
            </a:fld>
            <a:endParaRPr lang="en-US" altLang="en-US" sz="1400"/>
          </a:p>
        </p:txBody>
      </p:sp>
      <p:sp>
        <p:nvSpPr>
          <p:cNvPr id="8196" name="Rectangle 2">
            <a:extLst>
              <a:ext uri="{FF2B5EF4-FFF2-40B4-BE49-F238E27FC236}">
                <a16:creationId xmlns:a16="http://schemas.microsoft.com/office/drawing/2014/main" id="{3F0EF6E9-F599-4E4F-BBF9-20A017A89732}"/>
              </a:ext>
            </a:extLst>
          </p:cNvPr>
          <p:cNvSpPr>
            <a:spLocks noGrp="1" noRot="1" noChangeAspect="1" noChangeArrowheads="1" noTextEdit="1"/>
          </p:cNvSpPr>
          <p:nvPr>
            <p:ph type="sldImg"/>
          </p:nvPr>
        </p:nvSpPr>
        <p:spPr>
          <a:xfrm>
            <a:off x="538163" y="763588"/>
            <a:ext cx="6686550" cy="37623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7" name="Rectangle 3">
            <a:extLst>
              <a:ext uri="{FF2B5EF4-FFF2-40B4-BE49-F238E27FC236}">
                <a16:creationId xmlns:a16="http://schemas.microsoft.com/office/drawing/2014/main" id="{21E173DD-2A6A-624D-B8FF-3C71087BD079}"/>
              </a:ext>
            </a:extLst>
          </p:cNvPr>
          <p:cNvSpPr>
            <a:spLocks noGrp="1" noChangeArrowheads="1"/>
          </p:cNvSpPr>
          <p:nvPr>
            <p:ph type="body" idx="1"/>
          </p:nvPr>
        </p:nvSpPr>
        <p:spPr>
          <a:xfrm>
            <a:off x="777875" y="4776788"/>
            <a:ext cx="6194425"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world has digitized –</a:t>
            </a:r>
          </a:p>
          <a:p>
            <a:r>
              <a:rPr lang="en-US" altLang="en-US" dirty="0"/>
              <a:t>Cheques are no longer legal tender</a:t>
            </a:r>
          </a:p>
          <a:p>
            <a:r>
              <a:rPr lang="en-US" altLang="en-US" dirty="0"/>
              <a:t>Quotations are online or via email</a:t>
            </a:r>
          </a:p>
          <a:p>
            <a:r>
              <a:rPr lang="en-US" altLang="en-US" dirty="0"/>
              <a:t>Invoices are paid by EFT</a:t>
            </a:r>
          </a:p>
          <a:p>
            <a:r>
              <a:rPr lang="en-US" altLang="en-US" dirty="0"/>
              <a:t>Almost ever business function is represented by data within an IT system</a:t>
            </a:r>
          </a:p>
          <a:p>
            <a:r>
              <a:rPr lang="en-US" altLang="en-US" dirty="0"/>
              <a:t>How reliable is your IT?   How up to date?  How well maintained?  How resilient?</a:t>
            </a:r>
          </a:p>
          <a:p>
            <a:r>
              <a:rPr lang="en-US" altLang="en-US" dirty="0"/>
              <a:t>How fraud proof are your systems?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22">
            <a:extLst>
              <a:ext uri="{FF2B5EF4-FFF2-40B4-BE49-F238E27FC236}">
                <a16:creationId xmlns:a16="http://schemas.microsoft.com/office/drawing/2014/main" id="{350FCAB7-4D0B-5A49-89B5-09DD77E1F61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spcBef>
                <a:spcPct val="0"/>
              </a:spcBef>
              <a:buClrTx/>
              <a:buFontTx/>
              <a:buNone/>
            </a:pPr>
            <a:fld id="{F92A6AB4-F920-2C46-8C09-A8196822BC6E}" type="slidenum">
              <a:rPr lang="en-US" altLang="en-US" sz="1400" smtClean="0"/>
              <a:pPr>
                <a:spcBef>
                  <a:spcPct val="0"/>
                </a:spcBef>
                <a:buClrTx/>
                <a:buFontTx/>
                <a:buNone/>
              </a:pPr>
              <a:t>6</a:t>
            </a:fld>
            <a:endParaRPr lang="en-US" altLang="en-US" sz="1400"/>
          </a:p>
        </p:txBody>
      </p:sp>
      <p:sp>
        <p:nvSpPr>
          <p:cNvPr id="12291" name="Text Box 1">
            <a:extLst>
              <a:ext uri="{FF2B5EF4-FFF2-40B4-BE49-F238E27FC236}">
                <a16:creationId xmlns:a16="http://schemas.microsoft.com/office/drawing/2014/main" id="{B42947D1-3913-174E-94D7-F49FEEA1D109}"/>
              </a:ext>
            </a:extLst>
          </p:cNvPr>
          <p:cNvSpPr txBox="1">
            <a:spLocks noChangeArrowheads="1"/>
          </p:cNvSpPr>
          <p:nvPr/>
        </p:nvSpPr>
        <p:spPr bwMode="auto">
          <a:xfrm>
            <a:off x="4398963" y="9555163"/>
            <a:ext cx="3348037"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5CACB207-3824-604E-8FF1-904728D3A911}" type="slidenum">
              <a:rPr lang="en-US" altLang="en-US" sz="1400"/>
              <a:pPr algn="r" eaLnBrk="1">
                <a:lnSpc>
                  <a:spcPct val="95000"/>
                </a:lnSpc>
                <a:spcBef>
                  <a:spcPct val="0"/>
                </a:spcBef>
                <a:buClrTx/>
                <a:buFontTx/>
                <a:buNone/>
              </a:pPr>
              <a:t>6</a:t>
            </a:fld>
            <a:endParaRPr lang="en-US" altLang="en-US" sz="1400"/>
          </a:p>
        </p:txBody>
      </p:sp>
      <p:sp>
        <p:nvSpPr>
          <p:cNvPr id="12292" name="Rectangle 2">
            <a:extLst>
              <a:ext uri="{FF2B5EF4-FFF2-40B4-BE49-F238E27FC236}">
                <a16:creationId xmlns:a16="http://schemas.microsoft.com/office/drawing/2014/main" id="{805F7B7E-D31A-2F4E-A2BF-290795D1B418}"/>
              </a:ext>
            </a:extLst>
          </p:cNvPr>
          <p:cNvSpPr>
            <a:spLocks noGrp="1" noRot="1" noChangeAspect="1" noChangeArrowheads="1" noTextEdit="1"/>
          </p:cNvSpPr>
          <p:nvPr>
            <p:ph type="sldImg"/>
          </p:nvPr>
        </p:nvSpPr>
        <p:spPr>
          <a:xfrm>
            <a:off x="538163" y="763588"/>
            <a:ext cx="6686550" cy="37623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Rectangle 3">
            <a:extLst>
              <a:ext uri="{FF2B5EF4-FFF2-40B4-BE49-F238E27FC236}">
                <a16:creationId xmlns:a16="http://schemas.microsoft.com/office/drawing/2014/main" id="{0082255F-9AB8-8E4B-B296-F4869F628175}"/>
              </a:ext>
            </a:extLst>
          </p:cNvPr>
          <p:cNvSpPr>
            <a:spLocks noGrp="1" noChangeArrowheads="1"/>
          </p:cNvSpPr>
          <p:nvPr>
            <p:ph type="body" idx="1"/>
          </p:nvPr>
        </p:nvSpPr>
        <p:spPr>
          <a:xfrm>
            <a:off x="777875" y="4776788"/>
            <a:ext cx="6194425"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this is a disaster management conference we are looking at events that can destroy or irreversibly damage our businesses unless we take action.</a:t>
            </a:r>
          </a:p>
          <a:p>
            <a:endParaRPr lang="en-US" dirty="0"/>
          </a:p>
          <a:p>
            <a:r>
              <a:rPr lang="en-US" dirty="0"/>
              <a:t>Cyber Threats can bankrupt you, and lose all of your customers. </a:t>
            </a:r>
          </a:p>
        </p:txBody>
      </p:sp>
      <p:sp>
        <p:nvSpPr>
          <p:cNvPr id="4" name="Slide Number Placeholder 3"/>
          <p:cNvSpPr>
            <a:spLocks noGrp="1"/>
          </p:cNvSpPr>
          <p:nvPr>
            <p:ph type="sldNum" sz="quarter" idx="5"/>
          </p:nvPr>
        </p:nvSpPr>
        <p:spPr/>
        <p:txBody>
          <a:bodyPr/>
          <a:lstStyle/>
          <a:p>
            <a:fld id="{4D420A9E-EDB1-4375-BF2F-7B4E63568F29}" type="slidenum">
              <a:rPr lang="en-ZA" smtClean="0"/>
              <a:t>7</a:t>
            </a:fld>
            <a:endParaRPr lang="en-ZA"/>
          </a:p>
        </p:txBody>
      </p:sp>
    </p:spTree>
    <p:extLst>
      <p:ext uri="{BB962C8B-B14F-4D97-AF65-F5344CB8AC3E}">
        <p14:creationId xmlns:p14="http://schemas.microsoft.com/office/powerpoint/2010/main" val="415719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2">
            <a:extLst>
              <a:ext uri="{FF2B5EF4-FFF2-40B4-BE49-F238E27FC236}">
                <a16:creationId xmlns:a16="http://schemas.microsoft.com/office/drawing/2014/main" id="{22703925-2A46-734B-927D-760B16C17F0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spcBef>
                <a:spcPct val="0"/>
              </a:spcBef>
              <a:buClrTx/>
              <a:buFontTx/>
              <a:buNone/>
            </a:pPr>
            <a:fld id="{CCEF6E15-6DCE-EA41-818B-CE82F67731F5}" type="slidenum">
              <a:rPr lang="en-US" altLang="en-US" sz="1400" smtClean="0"/>
              <a:pPr>
                <a:spcBef>
                  <a:spcPct val="0"/>
                </a:spcBef>
                <a:buClrTx/>
                <a:buFontTx/>
                <a:buNone/>
              </a:pPr>
              <a:t>10</a:t>
            </a:fld>
            <a:endParaRPr lang="en-US" altLang="en-US" sz="1400"/>
          </a:p>
        </p:txBody>
      </p:sp>
      <p:sp>
        <p:nvSpPr>
          <p:cNvPr id="14339" name="Text Box 1">
            <a:extLst>
              <a:ext uri="{FF2B5EF4-FFF2-40B4-BE49-F238E27FC236}">
                <a16:creationId xmlns:a16="http://schemas.microsoft.com/office/drawing/2014/main" id="{7890FA20-9CEE-3E4D-BEE0-92BE38588CBA}"/>
              </a:ext>
            </a:extLst>
          </p:cNvPr>
          <p:cNvSpPr txBox="1">
            <a:spLocks noChangeArrowheads="1"/>
          </p:cNvSpPr>
          <p:nvPr/>
        </p:nvSpPr>
        <p:spPr bwMode="auto">
          <a:xfrm>
            <a:off x="4398963" y="9555163"/>
            <a:ext cx="3348037"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1A91F34D-8A82-7E43-9DD6-8898CE67D62F}" type="slidenum">
              <a:rPr lang="en-US" altLang="en-US" sz="1400"/>
              <a:pPr algn="r" eaLnBrk="1">
                <a:lnSpc>
                  <a:spcPct val="95000"/>
                </a:lnSpc>
                <a:spcBef>
                  <a:spcPct val="0"/>
                </a:spcBef>
                <a:buClrTx/>
                <a:buFontTx/>
                <a:buNone/>
              </a:pPr>
              <a:t>10</a:t>
            </a:fld>
            <a:endParaRPr lang="en-US" altLang="en-US" sz="1400"/>
          </a:p>
        </p:txBody>
      </p:sp>
      <p:sp>
        <p:nvSpPr>
          <p:cNvPr id="14340" name="Rectangle 2">
            <a:extLst>
              <a:ext uri="{FF2B5EF4-FFF2-40B4-BE49-F238E27FC236}">
                <a16:creationId xmlns:a16="http://schemas.microsoft.com/office/drawing/2014/main" id="{3F7C0F7D-5A75-8A4C-A56B-ED33E74AFAEB}"/>
              </a:ext>
            </a:extLst>
          </p:cNvPr>
          <p:cNvSpPr>
            <a:spLocks noGrp="1" noRot="1" noChangeAspect="1" noChangeArrowheads="1" noTextEdit="1"/>
          </p:cNvSpPr>
          <p:nvPr>
            <p:ph type="sldImg"/>
          </p:nvPr>
        </p:nvSpPr>
        <p:spPr>
          <a:xfrm>
            <a:off x="538163" y="763588"/>
            <a:ext cx="6686550" cy="37623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Rectangle 3">
            <a:extLst>
              <a:ext uri="{FF2B5EF4-FFF2-40B4-BE49-F238E27FC236}">
                <a16:creationId xmlns:a16="http://schemas.microsoft.com/office/drawing/2014/main" id="{8778D308-62C0-FB41-B8A2-21834DD5F1E4}"/>
              </a:ext>
            </a:extLst>
          </p:cNvPr>
          <p:cNvSpPr>
            <a:spLocks noGrp="1" noChangeArrowheads="1"/>
          </p:cNvSpPr>
          <p:nvPr>
            <p:ph type="body" idx="1"/>
          </p:nvPr>
        </p:nvSpPr>
        <p:spPr>
          <a:xfrm>
            <a:off x="777875" y="4776788"/>
            <a:ext cx="6194425"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22">
            <a:extLst>
              <a:ext uri="{FF2B5EF4-FFF2-40B4-BE49-F238E27FC236}">
                <a16:creationId xmlns:a16="http://schemas.microsoft.com/office/drawing/2014/main" id="{0126688C-EB60-3549-9A13-4C935FE6137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spcBef>
                <a:spcPct val="0"/>
              </a:spcBef>
              <a:buClrTx/>
              <a:buFontTx/>
              <a:buNone/>
            </a:pPr>
            <a:fld id="{36AB07CB-D07F-E843-A8DC-CD1AEFD79021}" type="slidenum">
              <a:rPr lang="en-US" altLang="en-US" sz="1400" smtClean="0"/>
              <a:pPr>
                <a:spcBef>
                  <a:spcPct val="0"/>
                </a:spcBef>
                <a:buClrTx/>
                <a:buFontTx/>
                <a:buNone/>
              </a:pPr>
              <a:t>12</a:t>
            </a:fld>
            <a:endParaRPr lang="en-US" altLang="en-US" sz="1400"/>
          </a:p>
        </p:txBody>
      </p:sp>
      <p:sp>
        <p:nvSpPr>
          <p:cNvPr id="8195" name="Text Box 1">
            <a:extLst>
              <a:ext uri="{FF2B5EF4-FFF2-40B4-BE49-F238E27FC236}">
                <a16:creationId xmlns:a16="http://schemas.microsoft.com/office/drawing/2014/main" id="{BE924A46-5B90-014E-886D-E6F1132857AE}"/>
              </a:ext>
            </a:extLst>
          </p:cNvPr>
          <p:cNvSpPr txBox="1">
            <a:spLocks noChangeArrowheads="1"/>
          </p:cNvSpPr>
          <p:nvPr/>
        </p:nvSpPr>
        <p:spPr bwMode="auto">
          <a:xfrm>
            <a:off x="4398963" y="9555163"/>
            <a:ext cx="3348037"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AE886644-F984-AA4A-88C8-B48340A170A0}" type="slidenum">
              <a:rPr lang="en-US" altLang="en-US" sz="1400"/>
              <a:pPr algn="r" eaLnBrk="1">
                <a:lnSpc>
                  <a:spcPct val="95000"/>
                </a:lnSpc>
                <a:spcBef>
                  <a:spcPct val="0"/>
                </a:spcBef>
                <a:buClrTx/>
                <a:buFontTx/>
                <a:buNone/>
              </a:pPr>
              <a:t>12</a:t>
            </a:fld>
            <a:endParaRPr lang="en-US" altLang="en-US" sz="1400"/>
          </a:p>
        </p:txBody>
      </p:sp>
      <p:sp>
        <p:nvSpPr>
          <p:cNvPr id="8196" name="Rectangle 2">
            <a:extLst>
              <a:ext uri="{FF2B5EF4-FFF2-40B4-BE49-F238E27FC236}">
                <a16:creationId xmlns:a16="http://schemas.microsoft.com/office/drawing/2014/main" id="{3F0EF6E9-F599-4E4F-BBF9-20A017A89732}"/>
              </a:ext>
            </a:extLst>
          </p:cNvPr>
          <p:cNvSpPr>
            <a:spLocks noGrp="1" noRot="1" noChangeAspect="1" noChangeArrowheads="1" noTextEdit="1"/>
          </p:cNvSpPr>
          <p:nvPr>
            <p:ph type="sldImg"/>
          </p:nvPr>
        </p:nvSpPr>
        <p:spPr>
          <a:xfrm>
            <a:off x="538163" y="763588"/>
            <a:ext cx="6686550" cy="37623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7" name="Rectangle 3">
            <a:extLst>
              <a:ext uri="{FF2B5EF4-FFF2-40B4-BE49-F238E27FC236}">
                <a16:creationId xmlns:a16="http://schemas.microsoft.com/office/drawing/2014/main" id="{21E173DD-2A6A-624D-B8FF-3C71087BD079}"/>
              </a:ext>
            </a:extLst>
          </p:cNvPr>
          <p:cNvSpPr>
            <a:spLocks noGrp="1" noChangeArrowheads="1"/>
          </p:cNvSpPr>
          <p:nvPr>
            <p:ph type="body" idx="1"/>
          </p:nvPr>
        </p:nvSpPr>
        <p:spPr>
          <a:xfrm>
            <a:off x="777875" y="4776788"/>
            <a:ext cx="6194425"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Understand your systems.</a:t>
            </a:r>
          </a:p>
          <a:p>
            <a:endParaRPr lang="en-US" altLang="en-US" dirty="0"/>
          </a:p>
          <a:p>
            <a:r>
              <a:rPr lang="en-US" altLang="en-US" dirty="0"/>
              <a:t>Make a list  - see what happens if you turn off any one of the systems</a:t>
            </a:r>
          </a:p>
          <a:p>
            <a:endParaRPr lang="en-US" altLang="en-US" dirty="0"/>
          </a:p>
          <a:p>
            <a:r>
              <a:rPr lang="en-US" altLang="en-US" dirty="0"/>
              <a:t>What happens if any one system has incorrect data – or if that data is corrupted?</a:t>
            </a:r>
          </a:p>
          <a:p>
            <a:endParaRPr lang="en-US" altLang="en-US" dirty="0"/>
          </a:p>
          <a:p>
            <a:endParaRPr lang="en-US" altLang="en-US" dirty="0"/>
          </a:p>
        </p:txBody>
      </p:sp>
    </p:spTree>
    <p:extLst>
      <p:ext uri="{BB962C8B-B14F-4D97-AF65-F5344CB8AC3E}">
        <p14:creationId xmlns:p14="http://schemas.microsoft.com/office/powerpoint/2010/main" val="358424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420A9E-EDB1-4375-BF2F-7B4E63568F29}" type="slidenum">
              <a:rPr lang="en-ZA" smtClean="0"/>
              <a:t>13</a:t>
            </a:fld>
            <a:endParaRPr lang="en-ZA"/>
          </a:p>
        </p:txBody>
      </p:sp>
    </p:spTree>
    <p:extLst>
      <p:ext uri="{BB962C8B-B14F-4D97-AF65-F5344CB8AC3E}">
        <p14:creationId xmlns:p14="http://schemas.microsoft.com/office/powerpoint/2010/main" val="2188489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22">
            <a:extLst>
              <a:ext uri="{FF2B5EF4-FFF2-40B4-BE49-F238E27FC236}">
                <a16:creationId xmlns:a16="http://schemas.microsoft.com/office/drawing/2014/main" id="{C8F9A4CF-4CB1-1648-90AF-14646DBA038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spcBef>
                <a:spcPct val="0"/>
              </a:spcBef>
              <a:buClrTx/>
              <a:buFontTx/>
              <a:buNone/>
            </a:pPr>
            <a:fld id="{DB39E553-FE3C-AC4B-876B-16FD1379364E}" type="slidenum">
              <a:rPr lang="en-US" altLang="en-US" sz="1400" smtClean="0"/>
              <a:pPr>
                <a:spcBef>
                  <a:spcPct val="0"/>
                </a:spcBef>
                <a:buClrTx/>
                <a:buFontTx/>
                <a:buNone/>
              </a:pPr>
              <a:t>14</a:t>
            </a:fld>
            <a:endParaRPr lang="en-US" altLang="en-US" sz="1400"/>
          </a:p>
        </p:txBody>
      </p:sp>
      <p:sp>
        <p:nvSpPr>
          <p:cNvPr id="22531" name="Text Box 1">
            <a:extLst>
              <a:ext uri="{FF2B5EF4-FFF2-40B4-BE49-F238E27FC236}">
                <a16:creationId xmlns:a16="http://schemas.microsoft.com/office/drawing/2014/main" id="{47AA0B2C-F345-5B4F-A74A-E9F108359CC3}"/>
              </a:ext>
            </a:extLst>
          </p:cNvPr>
          <p:cNvSpPr txBox="1">
            <a:spLocks noChangeArrowheads="1"/>
          </p:cNvSpPr>
          <p:nvPr/>
        </p:nvSpPr>
        <p:spPr bwMode="auto">
          <a:xfrm>
            <a:off x="4398963" y="9555163"/>
            <a:ext cx="3348037"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C93EC8CE-FF0C-F949-A89A-5AC8F690B7DB}" type="slidenum">
              <a:rPr lang="en-US" altLang="en-US" sz="1400"/>
              <a:pPr algn="r" eaLnBrk="1">
                <a:lnSpc>
                  <a:spcPct val="95000"/>
                </a:lnSpc>
                <a:spcBef>
                  <a:spcPct val="0"/>
                </a:spcBef>
                <a:buClrTx/>
                <a:buFontTx/>
                <a:buNone/>
              </a:pPr>
              <a:t>14</a:t>
            </a:fld>
            <a:endParaRPr lang="en-US" altLang="en-US" sz="1400"/>
          </a:p>
        </p:txBody>
      </p:sp>
      <p:sp>
        <p:nvSpPr>
          <p:cNvPr id="22532" name="Rectangle 2">
            <a:extLst>
              <a:ext uri="{FF2B5EF4-FFF2-40B4-BE49-F238E27FC236}">
                <a16:creationId xmlns:a16="http://schemas.microsoft.com/office/drawing/2014/main" id="{848C99E7-092D-DD4D-8780-FF2A0498F583}"/>
              </a:ext>
            </a:extLst>
          </p:cNvPr>
          <p:cNvSpPr>
            <a:spLocks noGrp="1" noRot="1" noChangeAspect="1" noChangeArrowheads="1" noTextEdit="1"/>
          </p:cNvSpPr>
          <p:nvPr>
            <p:ph type="sldImg"/>
          </p:nvPr>
        </p:nvSpPr>
        <p:spPr>
          <a:xfrm>
            <a:off x="538163" y="763588"/>
            <a:ext cx="6686550" cy="37623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3" name="Rectangle 3">
            <a:extLst>
              <a:ext uri="{FF2B5EF4-FFF2-40B4-BE49-F238E27FC236}">
                <a16:creationId xmlns:a16="http://schemas.microsoft.com/office/drawing/2014/main" id="{D0EAF4F8-4BDC-884B-A083-5DA179CF7EB8}"/>
              </a:ext>
            </a:extLst>
          </p:cNvPr>
          <p:cNvSpPr>
            <a:spLocks noGrp="1" noChangeArrowheads="1"/>
          </p:cNvSpPr>
          <p:nvPr>
            <p:ph type="body" idx="1"/>
          </p:nvPr>
        </p:nvSpPr>
        <p:spPr>
          <a:xfrm>
            <a:off x="777875" y="4776788"/>
            <a:ext cx="6194425"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22">
            <a:extLst>
              <a:ext uri="{FF2B5EF4-FFF2-40B4-BE49-F238E27FC236}">
                <a16:creationId xmlns:a16="http://schemas.microsoft.com/office/drawing/2014/main" id="{299BFDDC-B78D-9A4E-B787-C99EEBFD39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spcBef>
                <a:spcPct val="0"/>
              </a:spcBef>
              <a:buClrTx/>
              <a:buFontTx/>
              <a:buNone/>
            </a:pPr>
            <a:fld id="{842EF9E5-2D40-5A44-9565-6CB5286BD298}" type="slidenum">
              <a:rPr lang="en-US" altLang="en-US" sz="1400" smtClean="0"/>
              <a:pPr>
                <a:spcBef>
                  <a:spcPct val="0"/>
                </a:spcBef>
                <a:buClrTx/>
                <a:buFontTx/>
                <a:buNone/>
              </a:pPr>
              <a:t>15</a:t>
            </a:fld>
            <a:endParaRPr lang="en-US" altLang="en-US" sz="1400"/>
          </a:p>
        </p:txBody>
      </p:sp>
      <p:sp>
        <p:nvSpPr>
          <p:cNvPr id="18435" name="Text Box 1">
            <a:extLst>
              <a:ext uri="{FF2B5EF4-FFF2-40B4-BE49-F238E27FC236}">
                <a16:creationId xmlns:a16="http://schemas.microsoft.com/office/drawing/2014/main" id="{422E22AA-1D3F-5544-818D-3B3777093DC9}"/>
              </a:ext>
            </a:extLst>
          </p:cNvPr>
          <p:cNvSpPr txBox="1">
            <a:spLocks noChangeArrowheads="1"/>
          </p:cNvSpPr>
          <p:nvPr/>
        </p:nvSpPr>
        <p:spPr bwMode="auto">
          <a:xfrm>
            <a:off x="4398963" y="9555163"/>
            <a:ext cx="3348037"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285750" algn="l"/>
                <a:tab pos="573088" algn="l"/>
                <a:tab pos="860425" algn="l"/>
                <a:tab pos="1147763" algn="l"/>
                <a:tab pos="1435100" algn="l"/>
                <a:tab pos="1722438" algn="l"/>
                <a:tab pos="2009775" algn="l"/>
                <a:tab pos="2297113" algn="l"/>
                <a:tab pos="2584450" algn="l"/>
                <a:tab pos="2871788" algn="l"/>
                <a:tab pos="3159125" algn="l"/>
                <a:tab pos="3446463" algn="l"/>
                <a:tab pos="3733800" algn="l"/>
                <a:tab pos="4021138" algn="l"/>
                <a:tab pos="4308475" algn="l"/>
                <a:tab pos="4595813" algn="l"/>
                <a:tab pos="4883150" algn="l"/>
                <a:tab pos="5170488" algn="l"/>
                <a:tab pos="5457825" algn="l"/>
                <a:tab pos="5745163" algn="l"/>
              </a:tabLst>
              <a:defRPr sz="1200">
                <a:solidFill>
                  <a:srgbClr val="000000"/>
                </a:solidFill>
                <a:latin typeface="Times New Roman" panose="02020603050405020304" pitchFamily="18" charset="0"/>
              </a:defRPr>
            </a:lvl9pPr>
          </a:lstStyle>
          <a:p>
            <a:pPr algn="r" eaLnBrk="1">
              <a:lnSpc>
                <a:spcPct val="95000"/>
              </a:lnSpc>
              <a:spcBef>
                <a:spcPct val="0"/>
              </a:spcBef>
              <a:buClrTx/>
              <a:buFontTx/>
              <a:buNone/>
            </a:pPr>
            <a:fld id="{42D65215-6E0D-3043-94FC-99C503E87671}" type="slidenum">
              <a:rPr lang="en-US" altLang="en-US" sz="1400"/>
              <a:pPr algn="r" eaLnBrk="1">
                <a:lnSpc>
                  <a:spcPct val="95000"/>
                </a:lnSpc>
                <a:spcBef>
                  <a:spcPct val="0"/>
                </a:spcBef>
                <a:buClrTx/>
                <a:buFontTx/>
                <a:buNone/>
              </a:pPr>
              <a:t>15</a:t>
            </a:fld>
            <a:endParaRPr lang="en-US" altLang="en-US" sz="1400"/>
          </a:p>
        </p:txBody>
      </p:sp>
      <p:sp>
        <p:nvSpPr>
          <p:cNvPr id="18436" name="Rectangle 2">
            <a:extLst>
              <a:ext uri="{FF2B5EF4-FFF2-40B4-BE49-F238E27FC236}">
                <a16:creationId xmlns:a16="http://schemas.microsoft.com/office/drawing/2014/main" id="{88D7C303-C612-6247-A908-44A57ADE8E47}"/>
              </a:ext>
            </a:extLst>
          </p:cNvPr>
          <p:cNvSpPr>
            <a:spLocks noGrp="1" noRot="1" noChangeAspect="1" noChangeArrowheads="1" noTextEdit="1"/>
          </p:cNvSpPr>
          <p:nvPr>
            <p:ph type="sldImg"/>
          </p:nvPr>
        </p:nvSpPr>
        <p:spPr>
          <a:xfrm>
            <a:off x="538163" y="763588"/>
            <a:ext cx="6686550" cy="37623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7" name="Rectangle 3">
            <a:extLst>
              <a:ext uri="{FF2B5EF4-FFF2-40B4-BE49-F238E27FC236}">
                <a16:creationId xmlns:a16="http://schemas.microsoft.com/office/drawing/2014/main" id="{A9F0CF09-D14F-A743-A5A1-D127E4F9B346}"/>
              </a:ext>
            </a:extLst>
          </p:cNvPr>
          <p:cNvSpPr>
            <a:spLocks noGrp="1" noChangeArrowheads="1"/>
          </p:cNvSpPr>
          <p:nvPr>
            <p:ph type="body" idx="1"/>
          </p:nvPr>
        </p:nvSpPr>
        <p:spPr>
          <a:xfrm>
            <a:off x="777875" y="4776788"/>
            <a:ext cx="6194425" cy="450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225F2E6-0AB6-4676-94D3-8990E7F04FD3}"/>
              </a:ext>
            </a:extLst>
          </p:cNvPr>
          <p:cNvSpPr>
            <a:spLocks noGrp="1"/>
          </p:cNvSpPr>
          <p:nvPr>
            <p:ph type="pic" sz="quarter" idx="10"/>
          </p:nvPr>
        </p:nvSpPr>
        <p:spPr>
          <a:xfrm>
            <a:off x="0" y="1"/>
            <a:ext cx="12192000" cy="6840822"/>
          </a:xfrm>
          <a:custGeom>
            <a:avLst/>
            <a:gdLst>
              <a:gd name="connsiteX0" fmla="*/ 0 w 9825624"/>
              <a:gd name="connsiteY0" fmla="*/ 0 h 4716449"/>
              <a:gd name="connsiteX1" fmla="*/ 9825624 w 9825624"/>
              <a:gd name="connsiteY1" fmla="*/ 0 h 4716449"/>
              <a:gd name="connsiteX2" fmla="*/ 9825624 w 9825624"/>
              <a:gd name="connsiteY2" fmla="*/ 4716449 h 4716449"/>
              <a:gd name="connsiteX3" fmla="*/ 0 w 9825624"/>
              <a:gd name="connsiteY3" fmla="*/ 4716449 h 4716449"/>
            </a:gdLst>
            <a:ahLst/>
            <a:cxnLst>
              <a:cxn ang="0">
                <a:pos x="connsiteX0" y="connsiteY0"/>
              </a:cxn>
              <a:cxn ang="0">
                <a:pos x="connsiteX1" y="connsiteY1"/>
              </a:cxn>
              <a:cxn ang="0">
                <a:pos x="connsiteX2" y="connsiteY2"/>
              </a:cxn>
              <a:cxn ang="0">
                <a:pos x="connsiteX3" y="connsiteY3"/>
              </a:cxn>
            </a:cxnLst>
            <a:rect l="l" t="t" r="r" b="b"/>
            <a:pathLst>
              <a:path w="9825624" h="4716449">
                <a:moveTo>
                  <a:pt x="0" y="0"/>
                </a:moveTo>
                <a:lnTo>
                  <a:pt x="9825624" y="0"/>
                </a:lnTo>
                <a:lnTo>
                  <a:pt x="9825624" y="4716449"/>
                </a:lnTo>
                <a:lnTo>
                  <a:pt x="0" y="4716449"/>
                </a:lnTo>
                <a:close/>
              </a:path>
            </a:pathLst>
          </a:custGeom>
          <a:solidFill>
            <a:schemeClr val="bg2">
              <a:lumMod val="95000"/>
            </a:schemeClr>
          </a:solidFill>
        </p:spPr>
        <p:txBody>
          <a:bodyPr rtlCol="0">
            <a:noAutofit/>
          </a:bodyPr>
          <a:lstStyle/>
          <a:p>
            <a:pPr lvl="0"/>
            <a:endParaRPr lang="id-ID" noProof="0"/>
          </a:p>
        </p:txBody>
      </p:sp>
      <p:sp>
        <p:nvSpPr>
          <p:cNvPr id="5" name="Title 1">
            <a:extLst>
              <a:ext uri="{FF2B5EF4-FFF2-40B4-BE49-F238E27FC236}">
                <a16:creationId xmlns:a16="http://schemas.microsoft.com/office/drawing/2014/main" id="{24A2DAEC-1B2F-4F3F-BE07-02EAC38EF954}"/>
              </a:ext>
            </a:extLst>
          </p:cNvPr>
          <p:cNvSpPr>
            <a:spLocks noGrp="1"/>
          </p:cNvSpPr>
          <p:nvPr>
            <p:ph type="title"/>
          </p:nvPr>
        </p:nvSpPr>
        <p:spPr>
          <a:xfrm>
            <a:off x="838200" y="2831671"/>
            <a:ext cx="10515600" cy="1200329"/>
          </a:xfrm>
        </p:spPr>
        <p:txBody>
          <a:bodyPr>
            <a:noAutofit/>
          </a:bodyPr>
          <a:lstStyle>
            <a:lvl1pPr algn="ctr">
              <a:defRPr sz="7200">
                <a:solidFill>
                  <a:schemeClr val="bg2"/>
                </a:solidFill>
                <a:latin typeface="Montserrat SemiBold" panose="000007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129563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511C69-17B3-41E0-B420-ED46ABE75B24}"/>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5A253B3A-E69A-487B-A784-BBCF7E9BB95A}"/>
              </a:ext>
            </a:extLst>
          </p:cNvPr>
          <p:cNvSpPr>
            <a:spLocks noGrp="1"/>
          </p:cNvSpPr>
          <p:nvPr>
            <p:ph type="pic" sz="quarter" idx="10"/>
          </p:nvPr>
        </p:nvSpPr>
        <p:spPr>
          <a:xfrm>
            <a:off x="4068096" y="2124374"/>
            <a:ext cx="4055806" cy="4055804"/>
          </a:xfrm>
          <a:custGeom>
            <a:avLst/>
            <a:gdLst>
              <a:gd name="connsiteX0" fmla="*/ 2027903 w 4055806"/>
              <a:gd name="connsiteY0" fmla="*/ 0 h 4055804"/>
              <a:gd name="connsiteX1" fmla="*/ 4055806 w 4055806"/>
              <a:gd name="connsiteY1" fmla="*/ 2027902 h 4055804"/>
              <a:gd name="connsiteX2" fmla="*/ 2027903 w 4055806"/>
              <a:gd name="connsiteY2" fmla="*/ 4055804 h 4055804"/>
              <a:gd name="connsiteX3" fmla="*/ 0 w 4055806"/>
              <a:gd name="connsiteY3" fmla="*/ 2027902 h 4055804"/>
              <a:gd name="connsiteX4" fmla="*/ 2027903 w 4055806"/>
              <a:gd name="connsiteY4" fmla="*/ 0 h 405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806" h="4055804">
                <a:moveTo>
                  <a:pt x="2027903" y="0"/>
                </a:moveTo>
                <a:cubicBezTo>
                  <a:pt x="3147883" y="0"/>
                  <a:pt x="4055806" y="907923"/>
                  <a:pt x="4055806" y="2027902"/>
                </a:cubicBezTo>
                <a:cubicBezTo>
                  <a:pt x="4055806" y="3147881"/>
                  <a:pt x="3147883" y="4055804"/>
                  <a:pt x="2027903" y="4055804"/>
                </a:cubicBezTo>
                <a:cubicBezTo>
                  <a:pt x="907923" y="4055804"/>
                  <a:pt x="0" y="3147881"/>
                  <a:pt x="0" y="2027902"/>
                </a:cubicBezTo>
                <a:cubicBezTo>
                  <a:pt x="0" y="907923"/>
                  <a:pt x="907923" y="0"/>
                  <a:pt x="2027903"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1398028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797356-2413-4246-AA37-EBDE7714AC30}"/>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02FD4F37-78FC-41B2-84A0-4C0487DF0D57}"/>
              </a:ext>
            </a:extLst>
          </p:cNvPr>
          <p:cNvSpPr>
            <a:spLocks noGrp="1"/>
          </p:cNvSpPr>
          <p:nvPr>
            <p:ph type="pic" sz="quarter" idx="10"/>
          </p:nvPr>
        </p:nvSpPr>
        <p:spPr>
          <a:xfrm>
            <a:off x="1044676" y="2124374"/>
            <a:ext cx="2765678" cy="2765676"/>
          </a:xfrm>
          <a:custGeom>
            <a:avLst/>
            <a:gdLst>
              <a:gd name="connsiteX0" fmla="*/ 1382839 w 2765678"/>
              <a:gd name="connsiteY0" fmla="*/ 0 h 2765676"/>
              <a:gd name="connsiteX1" fmla="*/ 2765678 w 2765678"/>
              <a:gd name="connsiteY1" fmla="*/ 1382838 h 2765676"/>
              <a:gd name="connsiteX2" fmla="*/ 1382839 w 2765678"/>
              <a:gd name="connsiteY2" fmla="*/ 2765676 h 2765676"/>
              <a:gd name="connsiteX3" fmla="*/ 0 w 2765678"/>
              <a:gd name="connsiteY3" fmla="*/ 1382838 h 2765676"/>
              <a:gd name="connsiteX4" fmla="*/ 1382839 w 2765678"/>
              <a:gd name="connsiteY4" fmla="*/ 0 h 27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78" h="2765676">
                <a:moveTo>
                  <a:pt x="1382839" y="0"/>
                </a:moveTo>
                <a:cubicBezTo>
                  <a:pt x="2146560" y="0"/>
                  <a:pt x="2765678" y="619118"/>
                  <a:pt x="2765678" y="1382838"/>
                </a:cubicBezTo>
                <a:cubicBezTo>
                  <a:pt x="2765678" y="2146558"/>
                  <a:pt x="2146560" y="2765676"/>
                  <a:pt x="1382839" y="2765676"/>
                </a:cubicBezTo>
                <a:cubicBezTo>
                  <a:pt x="619118" y="2765676"/>
                  <a:pt x="0" y="2146558"/>
                  <a:pt x="0" y="1382838"/>
                </a:cubicBezTo>
                <a:cubicBezTo>
                  <a:pt x="0" y="619118"/>
                  <a:pt x="619118" y="0"/>
                  <a:pt x="1382839" y="0"/>
                </a:cubicBezTo>
                <a:close/>
              </a:path>
            </a:pathLst>
          </a:custGeom>
          <a:solidFill>
            <a:schemeClr val="bg2">
              <a:lumMod val="95000"/>
            </a:schemeClr>
          </a:solidFill>
        </p:spPr>
        <p:txBody>
          <a:bodyPr rtlCol="0">
            <a:noAutofit/>
          </a:bodyPr>
          <a:lstStyle/>
          <a:p>
            <a:pPr lvl="0"/>
            <a:endParaRPr lang="id-ID" noProof="0"/>
          </a:p>
        </p:txBody>
      </p:sp>
      <p:sp>
        <p:nvSpPr>
          <p:cNvPr id="13" name="Picture Placeholder 12">
            <a:extLst>
              <a:ext uri="{FF2B5EF4-FFF2-40B4-BE49-F238E27FC236}">
                <a16:creationId xmlns:a16="http://schemas.microsoft.com/office/drawing/2014/main" id="{C195BAE5-7535-4F9D-8A6D-7B54158D40BC}"/>
              </a:ext>
            </a:extLst>
          </p:cNvPr>
          <p:cNvSpPr>
            <a:spLocks noGrp="1"/>
          </p:cNvSpPr>
          <p:nvPr>
            <p:ph type="pic" sz="quarter" idx="11"/>
          </p:nvPr>
        </p:nvSpPr>
        <p:spPr>
          <a:xfrm>
            <a:off x="4713159" y="2124374"/>
            <a:ext cx="2765678" cy="2765676"/>
          </a:xfrm>
          <a:custGeom>
            <a:avLst/>
            <a:gdLst>
              <a:gd name="connsiteX0" fmla="*/ 1382839 w 2765678"/>
              <a:gd name="connsiteY0" fmla="*/ 0 h 2765676"/>
              <a:gd name="connsiteX1" fmla="*/ 2765678 w 2765678"/>
              <a:gd name="connsiteY1" fmla="*/ 1382838 h 2765676"/>
              <a:gd name="connsiteX2" fmla="*/ 1382839 w 2765678"/>
              <a:gd name="connsiteY2" fmla="*/ 2765676 h 2765676"/>
              <a:gd name="connsiteX3" fmla="*/ 0 w 2765678"/>
              <a:gd name="connsiteY3" fmla="*/ 1382838 h 2765676"/>
              <a:gd name="connsiteX4" fmla="*/ 1382839 w 2765678"/>
              <a:gd name="connsiteY4" fmla="*/ 0 h 27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78" h="2765676">
                <a:moveTo>
                  <a:pt x="1382839" y="0"/>
                </a:moveTo>
                <a:cubicBezTo>
                  <a:pt x="2146560" y="0"/>
                  <a:pt x="2765678" y="619118"/>
                  <a:pt x="2765678" y="1382838"/>
                </a:cubicBezTo>
                <a:cubicBezTo>
                  <a:pt x="2765678" y="2146558"/>
                  <a:pt x="2146560" y="2765676"/>
                  <a:pt x="1382839" y="2765676"/>
                </a:cubicBezTo>
                <a:cubicBezTo>
                  <a:pt x="619118" y="2765676"/>
                  <a:pt x="0" y="2146558"/>
                  <a:pt x="0" y="1382838"/>
                </a:cubicBezTo>
                <a:cubicBezTo>
                  <a:pt x="0" y="619118"/>
                  <a:pt x="619118" y="0"/>
                  <a:pt x="1382839" y="0"/>
                </a:cubicBezTo>
                <a:close/>
              </a:path>
            </a:pathLst>
          </a:custGeom>
          <a:solidFill>
            <a:schemeClr val="bg2">
              <a:lumMod val="95000"/>
            </a:schemeClr>
          </a:solidFill>
        </p:spPr>
        <p:txBody>
          <a:bodyPr rtlCol="0">
            <a:noAutofit/>
          </a:bodyPr>
          <a:lstStyle/>
          <a:p>
            <a:pPr lvl="0"/>
            <a:endParaRPr lang="id-ID" noProof="0"/>
          </a:p>
        </p:txBody>
      </p:sp>
      <p:sp>
        <p:nvSpPr>
          <p:cNvPr id="16" name="Picture Placeholder 15">
            <a:extLst>
              <a:ext uri="{FF2B5EF4-FFF2-40B4-BE49-F238E27FC236}">
                <a16:creationId xmlns:a16="http://schemas.microsoft.com/office/drawing/2014/main" id="{7F045A96-8757-44C5-AD2F-1729623E0094}"/>
              </a:ext>
            </a:extLst>
          </p:cNvPr>
          <p:cNvSpPr>
            <a:spLocks noGrp="1"/>
          </p:cNvSpPr>
          <p:nvPr>
            <p:ph type="pic" sz="quarter" idx="12"/>
          </p:nvPr>
        </p:nvSpPr>
        <p:spPr>
          <a:xfrm>
            <a:off x="8381643" y="2124374"/>
            <a:ext cx="2765678" cy="2765676"/>
          </a:xfrm>
          <a:custGeom>
            <a:avLst/>
            <a:gdLst>
              <a:gd name="connsiteX0" fmla="*/ 1382839 w 2765678"/>
              <a:gd name="connsiteY0" fmla="*/ 0 h 2765676"/>
              <a:gd name="connsiteX1" fmla="*/ 2765678 w 2765678"/>
              <a:gd name="connsiteY1" fmla="*/ 1382838 h 2765676"/>
              <a:gd name="connsiteX2" fmla="*/ 1382839 w 2765678"/>
              <a:gd name="connsiteY2" fmla="*/ 2765676 h 2765676"/>
              <a:gd name="connsiteX3" fmla="*/ 0 w 2765678"/>
              <a:gd name="connsiteY3" fmla="*/ 1382838 h 2765676"/>
              <a:gd name="connsiteX4" fmla="*/ 1382839 w 2765678"/>
              <a:gd name="connsiteY4" fmla="*/ 0 h 27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5678" h="2765676">
                <a:moveTo>
                  <a:pt x="1382839" y="0"/>
                </a:moveTo>
                <a:cubicBezTo>
                  <a:pt x="2146560" y="0"/>
                  <a:pt x="2765678" y="619118"/>
                  <a:pt x="2765678" y="1382838"/>
                </a:cubicBezTo>
                <a:cubicBezTo>
                  <a:pt x="2765678" y="2146558"/>
                  <a:pt x="2146560" y="2765676"/>
                  <a:pt x="1382839" y="2765676"/>
                </a:cubicBezTo>
                <a:cubicBezTo>
                  <a:pt x="619118" y="2765676"/>
                  <a:pt x="0" y="2146558"/>
                  <a:pt x="0" y="1382838"/>
                </a:cubicBezTo>
                <a:cubicBezTo>
                  <a:pt x="0" y="619118"/>
                  <a:pt x="619118" y="0"/>
                  <a:pt x="1382839"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801090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49B583-98FD-4801-96E0-7ABA6365353C}"/>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F39F25CF-62B3-4A98-ACC5-28837C24E346}"/>
              </a:ext>
            </a:extLst>
          </p:cNvPr>
          <p:cNvSpPr>
            <a:spLocks noGrp="1"/>
          </p:cNvSpPr>
          <p:nvPr>
            <p:ph type="pic" sz="quarter" idx="10"/>
          </p:nvPr>
        </p:nvSpPr>
        <p:spPr>
          <a:xfrm>
            <a:off x="721659" y="1950554"/>
            <a:ext cx="2634196" cy="2634196"/>
          </a:xfrm>
          <a:custGeom>
            <a:avLst/>
            <a:gdLst>
              <a:gd name="connsiteX0" fmla="*/ 1317098 w 2634196"/>
              <a:gd name="connsiteY0" fmla="*/ 0 h 2634196"/>
              <a:gd name="connsiteX1" fmla="*/ 2634196 w 2634196"/>
              <a:gd name="connsiteY1" fmla="*/ 1317098 h 2634196"/>
              <a:gd name="connsiteX2" fmla="*/ 1317098 w 2634196"/>
              <a:gd name="connsiteY2" fmla="*/ 2634196 h 2634196"/>
              <a:gd name="connsiteX3" fmla="*/ 0 w 2634196"/>
              <a:gd name="connsiteY3" fmla="*/ 1317098 h 2634196"/>
              <a:gd name="connsiteX4" fmla="*/ 1317098 w 2634196"/>
              <a:gd name="connsiteY4" fmla="*/ 0 h 263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4196" h="2634196">
                <a:moveTo>
                  <a:pt x="1317098" y="0"/>
                </a:moveTo>
                <a:cubicBezTo>
                  <a:pt x="2044511" y="0"/>
                  <a:pt x="2634196" y="589685"/>
                  <a:pt x="2634196" y="1317098"/>
                </a:cubicBezTo>
                <a:cubicBezTo>
                  <a:pt x="2634196" y="2044511"/>
                  <a:pt x="2044511" y="2634196"/>
                  <a:pt x="1317098" y="2634196"/>
                </a:cubicBezTo>
                <a:cubicBezTo>
                  <a:pt x="589685" y="2634196"/>
                  <a:pt x="0" y="2044511"/>
                  <a:pt x="0" y="1317098"/>
                </a:cubicBezTo>
                <a:cubicBezTo>
                  <a:pt x="0" y="589685"/>
                  <a:pt x="589685" y="0"/>
                  <a:pt x="1317098" y="0"/>
                </a:cubicBezTo>
                <a:close/>
              </a:path>
            </a:pathLst>
          </a:custGeom>
          <a:solidFill>
            <a:schemeClr val="bg2">
              <a:lumMod val="95000"/>
            </a:schemeClr>
          </a:solidFill>
        </p:spPr>
        <p:txBody>
          <a:bodyPr rtlCol="0">
            <a:noAutofit/>
          </a:bodyPr>
          <a:lstStyle/>
          <a:p>
            <a:pPr lvl="0"/>
            <a:endParaRPr lang="id-ID" noProof="0"/>
          </a:p>
        </p:txBody>
      </p:sp>
      <p:sp>
        <p:nvSpPr>
          <p:cNvPr id="13" name="Picture Placeholder 12">
            <a:extLst>
              <a:ext uri="{FF2B5EF4-FFF2-40B4-BE49-F238E27FC236}">
                <a16:creationId xmlns:a16="http://schemas.microsoft.com/office/drawing/2014/main" id="{68E75142-20F0-4172-94CE-FDD5BB47F812}"/>
              </a:ext>
            </a:extLst>
          </p:cNvPr>
          <p:cNvSpPr>
            <a:spLocks noGrp="1"/>
          </p:cNvSpPr>
          <p:nvPr>
            <p:ph type="pic" sz="quarter" idx="11"/>
          </p:nvPr>
        </p:nvSpPr>
        <p:spPr>
          <a:xfrm>
            <a:off x="6208058" y="1950554"/>
            <a:ext cx="2634196" cy="2634196"/>
          </a:xfrm>
          <a:custGeom>
            <a:avLst/>
            <a:gdLst>
              <a:gd name="connsiteX0" fmla="*/ 1317098 w 2634196"/>
              <a:gd name="connsiteY0" fmla="*/ 0 h 2634196"/>
              <a:gd name="connsiteX1" fmla="*/ 2634196 w 2634196"/>
              <a:gd name="connsiteY1" fmla="*/ 1317098 h 2634196"/>
              <a:gd name="connsiteX2" fmla="*/ 1317098 w 2634196"/>
              <a:gd name="connsiteY2" fmla="*/ 2634196 h 2634196"/>
              <a:gd name="connsiteX3" fmla="*/ 0 w 2634196"/>
              <a:gd name="connsiteY3" fmla="*/ 1317098 h 2634196"/>
              <a:gd name="connsiteX4" fmla="*/ 1317098 w 2634196"/>
              <a:gd name="connsiteY4" fmla="*/ 0 h 2634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4196" h="2634196">
                <a:moveTo>
                  <a:pt x="1317098" y="0"/>
                </a:moveTo>
                <a:cubicBezTo>
                  <a:pt x="2044511" y="0"/>
                  <a:pt x="2634196" y="589685"/>
                  <a:pt x="2634196" y="1317098"/>
                </a:cubicBezTo>
                <a:cubicBezTo>
                  <a:pt x="2634196" y="2044511"/>
                  <a:pt x="2044511" y="2634196"/>
                  <a:pt x="1317098" y="2634196"/>
                </a:cubicBezTo>
                <a:cubicBezTo>
                  <a:pt x="589685" y="2634196"/>
                  <a:pt x="0" y="2044511"/>
                  <a:pt x="0" y="1317098"/>
                </a:cubicBezTo>
                <a:cubicBezTo>
                  <a:pt x="0" y="589685"/>
                  <a:pt x="589685" y="0"/>
                  <a:pt x="1317098"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704200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B9224744-A99D-44EA-B182-B84BE60A536C}"/>
              </a:ext>
            </a:extLst>
          </p:cNvPr>
          <p:cNvSpPr>
            <a:spLocks noGrp="1"/>
          </p:cNvSpPr>
          <p:nvPr>
            <p:ph type="pic" sz="quarter" idx="10"/>
          </p:nvPr>
        </p:nvSpPr>
        <p:spPr>
          <a:xfrm>
            <a:off x="0" y="1"/>
            <a:ext cx="12192000" cy="6840822"/>
          </a:xfrm>
          <a:custGeom>
            <a:avLst/>
            <a:gdLst>
              <a:gd name="connsiteX0" fmla="*/ 0 w 9825624"/>
              <a:gd name="connsiteY0" fmla="*/ 0 h 4716449"/>
              <a:gd name="connsiteX1" fmla="*/ 9825624 w 9825624"/>
              <a:gd name="connsiteY1" fmla="*/ 0 h 4716449"/>
              <a:gd name="connsiteX2" fmla="*/ 9825624 w 9825624"/>
              <a:gd name="connsiteY2" fmla="*/ 4716449 h 4716449"/>
              <a:gd name="connsiteX3" fmla="*/ 0 w 9825624"/>
              <a:gd name="connsiteY3" fmla="*/ 4716449 h 4716449"/>
            </a:gdLst>
            <a:ahLst/>
            <a:cxnLst>
              <a:cxn ang="0">
                <a:pos x="connsiteX0" y="connsiteY0"/>
              </a:cxn>
              <a:cxn ang="0">
                <a:pos x="connsiteX1" y="connsiteY1"/>
              </a:cxn>
              <a:cxn ang="0">
                <a:pos x="connsiteX2" y="connsiteY2"/>
              </a:cxn>
              <a:cxn ang="0">
                <a:pos x="connsiteX3" y="connsiteY3"/>
              </a:cxn>
            </a:cxnLst>
            <a:rect l="l" t="t" r="r" b="b"/>
            <a:pathLst>
              <a:path w="9825624" h="4716449">
                <a:moveTo>
                  <a:pt x="0" y="0"/>
                </a:moveTo>
                <a:lnTo>
                  <a:pt x="9825624" y="0"/>
                </a:lnTo>
                <a:lnTo>
                  <a:pt x="9825624" y="4716449"/>
                </a:lnTo>
                <a:lnTo>
                  <a:pt x="0" y="4716449"/>
                </a:lnTo>
                <a:close/>
              </a:path>
            </a:pathLst>
          </a:custGeom>
          <a:solidFill>
            <a:schemeClr val="bg2">
              <a:lumMod val="95000"/>
            </a:schemeClr>
          </a:solidFill>
        </p:spPr>
        <p:txBody>
          <a:bodyPr rtlCol="0">
            <a:noAutofit/>
          </a:bodyPr>
          <a:lstStyle/>
          <a:p>
            <a:pPr lvl="0"/>
            <a:endParaRPr lang="id-ID" noProof="0"/>
          </a:p>
        </p:txBody>
      </p:sp>
      <p:sp>
        <p:nvSpPr>
          <p:cNvPr id="9" name="Title 1">
            <a:extLst>
              <a:ext uri="{FF2B5EF4-FFF2-40B4-BE49-F238E27FC236}">
                <a16:creationId xmlns:a16="http://schemas.microsoft.com/office/drawing/2014/main" id="{738DB02C-D753-4404-831B-6D3430E1CBEF}"/>
              </a:ext>
            </a:extLst>
          </p:cNvPr>
          <p:cNvSpPr>
            <a:spLocks noGrp="1"/>
          </p:cNvSpPr>
          <p:nvPr>
            <p:ph type="title"/>
          </p:nvPr>
        </p:nvSpPr>
        <p:spPr>
          <a:xfrm>
            <a:off x="2820926" y="2663672"/>
            <a:ext cx="6550149" cy="1754326"/>
          </a:xfrm>
        </p:spPr>
        <p:txBody>
          <a:bodyPr>
            <a:noAutofit/>
          </a:bodyPr>
          <a:lstStyle>
            <a:lvl1pPr algn="ctr">
              <a:defRPr sz="5400">
                <a:solidFill>
                  <a:schemeClr val="bg2"/>
                </a:solidFill>
                <a:latin typeface="Montserrat SemiBold" panose="000007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2504003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150DDF-CE82-4135-A982-174A24637B16}"/>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94D1E1B1-6006-4C35-B89A-F7A55828BECD}"/>
              </a:ext>
            </a:extLst>
          </p:cNvPr>
          <p:cNvSpPr>
            <a:spLocks noGrp="1"/>
          </p:cNvSpPr>
          <p:nvPr>
            <p:ph type="pic" sz="quarter" idx="10"/>
          </p:nvPr>
        </p:nvSpPr>
        <p:spPr>
          <a:xfrm>
            <a:off x="3756855" y="3593507"/>
            <a:ext cx="4678294" cy="3303550"/>
          </a:xfrm>
          <a:custGeom>
            <a:avLst/>
            <a:gdLst>
              <a:gd name="connsiteX0" fmla="*/ 2329434 w 4678294"/>
              <a:gd name="connsiteY0" fmla="*/ 20 h 3303550"/>
              <a:gd name="connsiteX1" fmla="*/ 3772762 w 4678294"/>
              <a:gd name="connsiteY1" fmla="*/ 490853 h 3303550"/>
              <a:gd name="connsiteX2" fmla="*/ 4477917 w 4678294"/>
              <a:gd name="connsiteY2" fmla="*/ 3285828 h 3303550"/>
              <a:gd name="connsiteX3" fmla="*/ 208304 w 4678294"/>
              <a:gd name="connsiteY3" fmla="*/ 3303550 h 3303550"/>
              <a:gd name="connsiteX4" fmla="*/ 890231 w 4678294"/>
              <a:gd name="connsiteY4" fmla="*/ 502818 h 3303550"/>
              <a:gd name="connsiteX5" fmla="*/ 2329434 w 4678294"/>
              <a:gd name="connsiteY5" fmla="*/ 20 h 33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8294" h="3303550">
                <a:moveTo>
                  <a:pt x="2329434" y="20"/>
                </a:moveTo>
                <a:cubicBezTo>
                  <a:pt x="2838398" y="-2093"/>
                  <a:pt x="3348050" y="161400"/>
                  <a:pt x="3772762" y="490853"/>
                </a:cubicBezTo>
                <a:cubicBezTo>
                  <a:pt x="4622184" y="1149760"/>
                  <a:pt x="4913095" y="2302824"/>
                  <a:pt x="4477917" y="3285828"/>
                </a:cubicBezTo>
                <a:lnTo>
                  <a:pt x="208304" y="3303550"/>
                </a:lnTo>
                <a:cubicBezTo>
                  <a:pt x="-235020" y="2324193"/>
                  <a:pt x="46308" y="1168754"/>
                  <a:pt x="890231" y="502818"/>
                </a:cubicBezTo>
                <a:cubicBezTo>
                  <a:pt x="1312192" y="169851"/>
                  <a:pt x="1820469" y="2132"/>
                  <a:pt x="2329434" y="2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89474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E150DDF-CE82-4135-A982-174A24637B16}"/>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B0E843B1-D2D7-481E-AC85-DE5CAA14659D}"/>
              </a:ext>
            </a:extLst>
          </p:cNvPr>
          <p:cNvSpPr>
            <a:spLocks noGrp="1"/>
          </p:cNvSpPr>
          <p:nvPr>
            <p:ph type="pic" sz="quarter" idx="10"/>
          </p:nvPr>
        </p:nvSpPr>
        <p:spPr>
          <a:xfrm>
            <a:off x="958850" y="2111603"/>
            <a:ext cx="4255225" cy="1535112"/>
          </a:xfrm>
          <a:solidFill>
            <a:schemeClr val="bg2">
              <a:lumMod val="95000"/>
            </a:schemeClr>
          </a:solidFill>
        </p:spPr>
        <p:txBody>
          <a:bodyPr rtlCol="0">
            <a:normAutofit/>
          </a:bodyPr>
          <a:lstStyle/>
          <a:p>
            <a:pPr lvl="0"/>
            <a:endParaRPr lang="id-ID" noProof="0"/>
          </a:p>
        </p:txBody>
      </p:sp>
      <p:sp>
        <p:nvSpPr>
          <p:cNvPr id="6" name="Picture Placeholder 3">
            <a:extLst>
              <a:ext uri="{FF2B5EF4-FFF2-40B4-BE49-F238E27FC236}">
                <a16:creationId xmlns:a16="http://schemas.microsoft.com/office/drawing/2014/main" id="{B35A5FC1-9C5B-405F-A960-A03D63BCD858}"/>
              </a:ext>
            </a:extLst>
          </p:cNvPr>
          <p:cNvSpPr>
            <a:spLocks noGrp="1"/>
          </p:cNvSpPr>
          <p:nvPr>
            <p:ph type="pic" sz="quarter" idx="11"/>
          </p:nvPr>
        </p:nvSpPr>
        <p:spPr>
          <a:xfrm>
            <a:off x="958850" y="3918630"/>
            <a:ext cx="2013405" cy="2264455"/>
          </a:xfrm>
          <a:solidFill>
            <a:schemeClr val="bg2">
              <a:lumMod val="95000"/>
            </a:schemeClr>
          </a:solidFill>
        </p:spPr>
        <p:txBody>
          <a:bodyPr rtlCol="0">
            <a:normAutofit/>
          </a:bodyPr>
          <a:lstStyle/>
          <a:p>
            <a:pPr lvl="0"/>
            <a:endParaRPr lang="id-ID" noProof="0"/>
          </a:p>
        </p:txBody>
      </p:sp>
      <p:sp>
        <p:nvSpPr>
          <p:cNvPr id="8" name="Picture Placeholder 3">
            <a:extLst>
              <a:ext uri="{FF2B5EF4-FFF2-40B4-BE49-F238E27FC236}">
                <a16:creationId xmlns:a16="http://schemas.microsoft.com/office/drawing/2014/main" id="{D7A9537A-1D7E-4A3A-ACB7-E9E5976E6B50}"/>
              </a:ext>
            </a:extLst>
          </p:cNvPr>
          <p:cNvSpPr>
            <a:spLocks noGrp="1"/>
          </p:cNvSpPr>
          <p:nvPr>
            <p:ph type="pic" sz="quarter" idx="12"/>
          </p:nvPr>
        </p:nvSpPr>
        <p:spPr>
          <a:xfrm>
            <a:off x="3200670" y="3918629"/>
            <a:ext cx="2013405" cy="2264455"/>
          </a:xfrm>
          <a:solidFill>
            <a:schemeClr val="bg2">
              <a:lumMod val="95000"/>
            </a:schemeClr>
          </a:solidFill>
        </p:spPr>
        <p:txBody>
          <a:bodyPr rtlCol="0">
            <a:normAutofit/>
          </a:bodyPr>
          <a:lstStyle/>
          <a:p>
            <a:pPr lvl="0"/>
            <a:endParaRPr lang="id-ID" noProof="0"/>
          </a:p>
        </p:txBody>
      </p:sp>
      <p:sp>
        <p:nvSpPr>
          <p:cNvPr id="9" name="Picture Placeholder 3">
            <a:extLst>
              <a:ext uri="{FF2B5EF4-FFF2-40B4-BE49-F238E27FC236}">
                <a16:creationId xmlns:a16="http://schemas.microsoft.com/office/drawing/2014/main" id="{237DDC28-E9DB-4A86-9339-7D67AD4F1C41}"/>
              </a:ext>
            </a:extLst>
          </p:cNvPr>
          <p:cNvSpPr>
            <a:spLocks noGrp="1"/>
          </p:cNvSpPr>
          <p:nvPr>
            <p:ph type="pic" sz="quarter" idx="13"/>
          </p:nvPr>
        </p:nvSpPr>
        <p:spPr>
          <a:xfrm>
            <a:off x="5442490" y="2111602"/>
            <a:ext cx="1535437" cy="4071481"/>
          </a:xfrm>
          <a:solidFill>
            <a:schemeClr val="bg2">
              <a:lumMod val="95000"/>
            </a:schemeClr>
          </a:solidFill>
        </p:spPr>
        <p:txBody>
          <a:bodyPr rtlCol="0">
            <a:normAutofit/>
          </a:bodyPr>
          <a:lstStyle/>
          <a:p>
            <a:pPr lvl="0"/>
            <a:endParaRPr lang="id-ID" noProof="0"/>
          </a:p>
        </p:txBody>
      </p:sp>
    </p:spTree>
    <p:extLst>
      <p:ext uri="{BB962C8B-B14F-4D97-AF65-F5344CB8AC3E}">
        <p14:creationId xmlns:p14="http://schemas.microsoft.com/office/powerpoint/2010/main" val="2011458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80D224-AB44-48B0-A794-63F0EE301EBE}"/>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2FCDFC38-CE9F-4079-84CC-155676314820}"/>
              </a:ext>
            </a:extLst>
          </p:cNvPr>
          <p:cNvSpPr>
            <a:spLocks noGrp="1"/>
          </p:cNvSpPr>
          <p:nvPr>
            <p:ph type="pic" sz="quarter" idx="10"/>
          </p:nvPr>
        </p:nvSpPr>
        <p:spPr>
          <a:xfrm>
            <a:off x="1592514" y="2068284"/>
            <a:ext cx="2721430" cy="2721430"/>
          </a:xfrm>
          <a:custGeom>
            <a:avLst/>
            <a:gdLst>
              <a:gd name="connsiteX0" fmla="*/ 1360716 w 2721430"/>
              <a:gd name="connsiteY0" fmla="*/ 0 h 2721430"/>
              <a:gd name="connsiteX1" fmla="*/ 2721430 w 2721430"/>
              <a:gd name="connsiteY1" fmla="*/ 0 h 2721430"/>
              <a:gd name="connsiteX2" fmla="*/ 2721430 w 2721430"/>
              <a:gd name="connsiteY2" fmla="*/ 1360715 h 2721430"/>
              <a:gd name="connsiteX3" fmla="*/ 1360715 w 2721430"/>
              <a:gd name="connsiteY3" fmla="*/ 2721430 h 2721430"/>
              <a:gd name="connsiteX4" fmla="*/ 0 w 2721430"/>
              <a:gd name="connsiteY4" fmla="*/ 1360715 h 2721430"/>
              <a:gd name="connsiteX5" fmla="*/ 1 w 2721430"/>
              <a:gd name="connsiteY5" fmla="*/ 1360715 h 2721430"/>
              <a:gd name="connsiteX6" fmla="*/ 1360716 w 2721430"/>
              <a:gd name="connsiteY6" fmla="*/ 0 h 272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1430" h="2721430">
                <a:moveTo>
                  <a:pt x="1360716" y="0"/>
                </a:moveTo>
                <a:lnTo>
                  <a:pt x="2721430" y="0"/>
                </a:lnTo>
                <a:lnTo>
                  <a:pt x="2721430" y="1360715"/>
                </a:lnTo>
                <a:cubicBezTo>
                  <a:pt x="2721430" y="2112217"/>
                  <a:pt x="2112217" y="2721430"/>
                  <a:pt x="1360715" y="2721430"/>
                </a:cubicBezTo>
                <a:cubicBezTo>
                  <a:pt x="609213" y="2721430"/>
                  <a:pt x="0" y="2112217"/>
                  <a:pt x="0" y="1360715"/>
                </a:cubicBezTo>
                <a:lnTo>
                  <a:pt x="1" y="1360715"/>
                </a:lnTo>
                <a:cubicBezTo>
                  <a:pt x="1" y="609213"/>
                  <a:pt x="609214" y="0"/>
                  <a:pt x="1360716" y="0"/>
                </a:cubicBezTo>
                <a:close/>
              </a:path>
            </a:pathLst>
          </a:custGeom>
          <a:solidFill>
            <a:schemeClr val="bg2">
              <a:lumMod val="95000"/>
            </a:schemeClr>
          </a:solidFill>
        </p:spPr>
        <p:txBody>
          <a:bodyPr rtlCol="0">
            <a:noAutofit/>
          </a:bodyPr>
          <a:lstStyle/>
          <a:p>
            <a:pPr lvl="0"/>
            <a:endParaRPr lang="id-ID" noProof="0"/>
          </a:p>
        </p:txBody>
      </p:sp>
      <p:sp>
        <p:nvSpPr>
          <p:cNvPr id="15" name="Picture Placeholder 14">
            <a:extLst>
              <a:ext uri="{FF2B5EF4-FFF2-40B4-BE49-F238E27FC236}">
                <a16:creationId xmlns:a16="http://schemas.microsoft.com/office/drawing/2014/main" id="{692C38E5-6024-4FBF-B2BC-5C59B9978EE7}"/>
              </a:ext>
            </a:extLst>
          </p:cNvPr>
          <p:cNvSpPr>
            <a:spLocks noGrp="1"/>
          </p:cNvSpPr>
          <p:nvPr>
            <p:ph type="pic" sz="quarter" idx="11"/>
          </p:nvPr>
        </p:nvSpPr>
        <p:spPr>
          <a:xfrm>
            <a:off x="4705829" y="2068284"/>
            <a:ext cx="2721430" cy="2721430"/>
          </a:xfrm>
          <a:custGeom>
            <a:avLst/>
            <a:gdLst>
              <a:gd name="connsiteX0" fmla="*/ 1360716 w 2721430"/>
              <a:gd name="connsiteY0" fmla="*/ 0 h 2721430"/>
              <a:gd name="connsiteX1" fmla="*/ 2721430 w 2721430"/>
              <a:gd name="connsiteY1" fmla="*/ 0 h 2721430"/>
              <a:gd name="connsiteX2" fmla="*/ 2721430 w 2721430"/>
              <a:gd name="connsiteY2" fmla="*/ 1360715 h 2721430"/>
              <a:gd name="connsiteX3" fmla="*/ 1360715 w 2721430"/>
              <a:gd name="connsiteY3" fmla="*/ 2721430 h 2721430"/>
              <a:gd name="connsiteX4" fmla="*/ 0 w 2721430"/>
              <a:gd name="connsiteY4" fmla="*/ 1360715 h 2721430"/>
              <a:gd name="connsiteX5" fmla="*/ 1 w 2721430"/>
              <a:gd name="connsiteY5" fmla="*/ 1360715 h 2721430"/>
              <a:gd name="connsiteX6" fmla="*/ 1360716 w 2721430"/>
              <a:gd name="connsiteY6" fmla="*/ 0 h 272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1430" h="2721430">
                <a:moveTo>
                  <a:pt x="1360716" y="0"/>
                </a:moveTo>
                <a:lnTo>
                  <a:pt x="2721430" y="0"/>
                </a:lnTo>
                <a:lnTo>
                  <a:pt x="2721430" y="1360715"/>
                </a:lnTo>
                <a:cubicBezTo>
                  <a:pt x="2721430" y="2112217"/>
                  <a:pt x="2112217" y="2721430"/>
                  <a:pt x="1360715" y="2721430"/>
                </a:cubicBezTo>
                <a:cubicBezTo>
                  <a:pt x="609213" y="2721430"/>
                  <a:pt x="0" y="2112217"/>
                  <a:pt x="0" y="1360715"/>
                </a:cubicBezTo>
                <a:lnTo>
                  <a:pt x="1" y="1360715"/>
                </a:lnTo>
                <a:cubicBezTo>
                  <a:pt x="1" y="609213"/>
                  <a:pt x="609214" y="0"/>
                  <a:pt x="1360716" y="0"/>
                </a:cubicBezTo>
                <a:close/>
              </a:path>
            </a:pathLst>
          </a:custGeom>
          <a:solidFill>
            <a:schemeClr val="bg2">
              <a:lumMod val="95000"/>
            </a:schemeClr>
          </a:solidFill>
        </p:spPr>
        <p:txBody>
          <a:bodyPr rtlCol="0">
            <a:noAutofit/>
          </a:bodyPr>
          <a:lstStyle/>
          <a:p>
            <a:pPr lvl="0"/>
            <a:endParaRPr lang="id-ID" noProof="0"/>
          </a:p>
        </p:txBody>
      </p:sp>
      <p:sp>
        <p:nvSpPr>
          <p:cNvPr id="18" name="Picture Placeholder 17">
            <a:extLst>
              <a:ext uri="{FF2B5EF4-FFF2-40B4-BE49-F238E27FC236}">
                <a16:creationId xmlns:a16="http://schemas.microsoft.com/office/drawing/2014/main" id="{197151ED-1E65-4040-9766-2A86DF0C370A}"/>
              </a:ext>
            </a:extLst>
          </p:cNvPr>
          <p:cNvSpPr>
            <a:spLocks noGrp="1"/>
          </p:cNvSpPr>
          <p:nvPr>
            <p:ph type="pic" sz="quarter" idx="12"/>
          </p:nvPr>
        </p:nvSpPr>
        <p:spPr>
          <a:xfrm>
            <a:off x="7819143" y="2068285"/>
            <a:ext cx="2721430" cy="2721430"/>
          </a:xfrm>
          <a:custGeom>
            <a:avLst/>
            <a:gdLst>
              <a:gd name="connsiteX0" fmla="*/ 1360716 w 2721430"/>
              <a:gd name="connsiteY0" fmla="*/ 0 h 2721430"/>
              <a:gd name="connsiteX1" fmla="*/ 2721430 w 2721430"/>
              <a:gd name="connsiteY1" fmla="*/ 0 h 2721430"/>
              <a:gd name="connsiteX2" fmla="*/ 2721430 w 2721430"/>
              <a:gd name="connsiteY2" fmla="*/ 1360715 h 2721430"/>
              <a:gd name="connsiteX3" fmla="*/ 1360715 w 2721430"/>
              <a:gd name="connsiteY3" fmla="*/ 2721430 h 2721430"/>
              <a:gd name="connsiteX4" fmla="*/ 0 w 2721430"/>
              <a:gd name="connsiteY4" fmla="*/ 1360715 h 2721430"/>
              <a:gd name="connsiteX5" fmla="*/ 1 w 2721430"/>
              <a:gd name="connsiteY5" fmla="*/ 1360715 h 2721430"/>
              <a:gd name="connsiteX6" fmla="*/ 1360716 w 2721430"/>
              <a:gd name="connsiteY6" fmla="*/ 0 h 272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1430" h="2721430">
                <a:moveTo>
                  <a:pt x="1360716" y="0"/>
                </a:moveTo>
                <a:lnTo>
                  <a:pt x="2721430" y="0"/>
                </a:lnTo>
                <a:lnTo>
                  <a:pt x="2721430" y="1360715"/>
                </a:lnTo>
                <a:cubicBezTo>
                  <a:pt x="2721430" y="2112217"/>
                  <a:pt x="2112217" y="2721430"/>
                  <a:pt x="1360715" y="2721430"/>
                </a:cubicBezTo>
                <a:cubicBezTo>
                  <a:pt x="609213" y="2721430"/>
                  <a:pt x="0" y="2112217"/>
                  <a:pt x="0" y="1360715"/>
                </a:cubicBezTo>
                <a:lnTo>
                  <a:pt x="1" y="1360715"/>
                </a:lnTo>
                <a:cubicBezTo>
                  <a:pt x="1" y="609213"/>
                  <a:pt x="609214" y="0"/>
                  <a:pt x="1360716"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40410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D87A93-0C16-4873-8254-1BBBFF7DFBA3}"/>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6BF4123A-BC6B-4F91-A528-82394DE92AC8}"/>
              </a:ext>
            </a:extLst>
          </p:cNvPr>
          <p:cNvSpPr>
            <a:spLocks noGrp="1"/>
          </p:cNvSpPr>
          <p:nvPr>
            <p:ph type="pic" sz="quarter" idx="10"/>
          </p:nvPr>
        </p:nvSpPr>
        <p:spPr>
          <a:xfrm>
            <a:off x="1153885" y="1781372"/>
            <a:ext cx="2481944" cy="2481942"/>
          </a:xfrm>
          <a:custGeom>
            <a:avLst/>
            <a:gdLst>
              <a:gd name="connsiteX0" fmla="*/ 1240972 w 2481944"/>
              <a:gd name="connsiteY0" fmla="*/ 0 h 2481942"/>
              <a:gd name="connsiteX1" fmla="*/ 2481944 w 2481944"/>
              <a:gd name="connsiteY1" fmla="*/ 1240971 h 2481942"/>
              <a:gd name="connsiteX2" fmla="*/ 1240972 w 2481944"/>
              <a:gd name="connsiteY2" fmla="*/ 2481942 h 2481942"/>
              <a:gd name="connsiteX3" fmla="*/ 0 w 2481944"/>
              <a:gd name="connsiteY3" fmla="*/ 1240971 h 2481942"/>
              <a:gd name="connsiteX4" fmla="*/ 1240972 w 2481944"/>
              <a:gd name="connsiteY4" fmla="*/ 0 h 248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4" h="2481942">
                <a:moveTo>
                  <a:pt x="1240972" y="0"/>
                </a:moveTo>
                <a:cubicBezTo>
                  <a:pt x="1926342" y="0"/>
                  <a:pt x="2481944" y="555602"/>
                  <a:pt x="2481944" y="1240971"/>
                </a:cubicBezTo>
                <a:cubicBezTo>
                  <a:pt x="2481944" y="1926340"/>
                  <a:pt x="1926342" y="2481942"/>
                  <a:pt x="1240972" y="2481942"/>
                </a:cubicBezTo>
                <a:cubicBezTo>
                  <a:pt x="555602" y="2481942"/>
                  <a:pt x="0" y="1926340"/>
                  <a:pt x="0" y="1240971"/>
                </a:cubicBezTo>
                <a:cubicBezTo>
                  <a:pt x="0" y="555602"/>
                  <a:pt x="555602" y="0"/>
                  <a:pt x="1240972" y="0"/>
                </a:cubicBezTo>
                <a:close/>
              </a:path>
            </a:pathLst>
          </a:custGeom>
          <a:solidFill>
            <a:schemeClr val="bg2">
              <a:lumMod val="95000"/>
            </a:schemeClr>
          </a:solidFill>
        </p:spPr>
        <p:txBody>
          <a:bodyPr rtlCol="0">
            <a:noAutofit/>
          </a:bodyPr>
          <a:lstStyle/>
          <a:p>
            <a:pPr lvl="0"/>
            <a:endParaRPr lang="id-ID" noProof="0"/>
          </a:p>
        </p:txBody>
      </p:sp>
      <p:sp>
        <p:nvSpPr>
          <p:cNvPr id="18" name="Picture Placeholder 17">
            <a:extLst>
              <a:ext uri="{FF2B5EF4-FFF2-40B4-BE49-F238E27FC236}">
                <a16:creationId xmlns:a16="http://schemas.microsoft.com/office/drawing/2014/main" id="{FC0523B6-5C55-4D0F-9D88-218785473173}"/>
              </a:ext>
            </a:extLst>
          </p:cNvPr>
          <p:cNvSpPr>
            <a:spLocks noGrp="1"/>
          </p:cNvSpPr>
          <p:nvPr>
            <p:ph type="pic" sz="quarter" idx="11"/>
          </p:nvPr>
        </p:nvSpPr>
        <p:spPr>
          <a:xfrm>
            <a:off x="2939143" y="3804821"/>
            <a:ext cx="2481944" cy="2481942"/>
          </a:xfrm>
          <a:custGeom>
            <a:avLst/>
            <a:gdLst>
              <a:gd name="connsiteX0" fmla="*/ 1240972 w 2481944"/>
              <a:gd name="connsiteY0" fmla="*/ 0 h 2481942"/>
              <a:gd name="connsiteX1" fmla="*/ 2481944 w 2481944"/>
              <a:gd name="connsiteY1" fmla="*/ 1240971 h 2481942"/>
              <a:gd name="connsiteX2" fmla="*/ 1240972 w 2481944"/>
              <a:gd name="connsiteY2" fmla="*/ 2481942 h 2481942"/>
              <a:gd name="connsiteX3" fmla="*/ 0 w 2481944"/>
              <a:gd name="connsiteY3" fmla="*/ 1240971 h 2481942"/>
              <a:gd name="connsiteX4" fmla="*/ 1240972 w 2481944"/>
              <a:gd name="connsiteY4" fmla="*/ 0 h 248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4" h="2481942">
                <a:moveTo>
                  <a:pt x="1240972" y="0"/>
                </a:moveTo>
                <a:cubicBezTo>
                  <a:pt x="1926342" y="0"/>
                  <a:pt x="2481944" y="555602"/>
                  <a:pt x="2481944" y="1240971"/>
                </a:cubicBezTo>
                <a:cubicBezTo>
                  <a:pt x="2481944" y="1926340"/>
                  <a:pt x="1926342" y="2481942"/>
                  <a:pt x="1240972" y="2481942"/>
                </a:cubicBezTo>
                <a:cubicBezTo>
                  <a:pt x="555602" y="2481942"/>
                  <a:pt x="0" y="1926340"/>
                  <a:pt x="0" y="1240971"/>
                </a:cubicBezTo>
                <a:cubicBezTo>
                  <a:pt x="0" y="555602"/>
                  <a:pt x="555602" y="0"/>
                  <a:pt x="1240972" y="0"/>
                </a:cubicBezTo>
                <a:close/>
              </a:path>
            </a:pathLst>
          </a:custGeom>
          <a:solidFill>
            <a:schemeClr val="bg2">
              <a:lumMod val="95000"/>
            </a:schemeClr>
          </a:solidFill>
        </p:spPr>
        <p:txBody>
          <a:bodyPr rtlCol="0">
            <a:noAutofit/>
          </a:bodyPr>
          <a:lstStyle/>
          <a:p>
            <a:pPr lvl="0"/>
            <a:endParaRPr lang="id-ID" noProof="0"/>
          </a:p>
        </p:txBody>
      </p:sp>
      <p:sp>
        <p:nvSpPr>
          <p:cNvPr id="22" name="Picture Placeholder 21">
            <a:extLst>
              <a:ext uri="{FF2B5EF4-FFF2-40B4-BE49-F238E27FC236}">
                <a16:creationId xmlns:a16="http://schemas.microsoft.com/office/drawing/2014/main" id="{2E4430AD-46C2-43A6-A700-C354D778EAD5}"/>
              </a:ext>
            </a:extLst>
          </p:cNvPr>
          <p:cNvSpPr>
            <a:spLocks noGrp="1"/>
          </p:cNvSpPr>
          <p:nvPr>
            <p:ph type="pic" sz="quarter" idx="12"/>
          </p:nvPr>
        </p:nvSpPr>
        <p:spPr>
          <a:xfrm>
            <a:off x="4855026" y="1781373"/>
            <a:ext cx="2481944" cy="2481942"/>
          </a:xfrm>
          <a:custGeom>
            <a:avLst/>
            <a:gdLst>
              <a:gd name="connsiteX0" fmla="*/ 1240972 w 2481944"/>
              <a:gd name="connsiteY0" fmla="*/ 0 h 2481942"/>
              <a:gd name="connsiteX1" fmla="*/ 2481944 w 2481944"/>
              <a:gd name="connsiteY1" fmla="*/ 1240971 h 2481942"/>
              <a:gd name="connsiteX2" fmla="*/ 1240972 w 2481944"/>
              <a:gd name="connsiteY2" fmla="*/ 2481942 h 2481942"/>
              <a:gd name="connsiteX3" fmla="*/ 0 w 2481944"/>
              <a:gd name="connsiteY3" fmla="*/ 1240971 h 2481942"/>
              <a:gd name="connsiteX4" fmla="*/ 1240972 w 2481944"/>
              <a:gd name="connsiteY4" fmla="*/ 0 h 248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4" h="2481942">
                <a:moveTo>
                  <a:pt x="1240972" y="0"/>
                </a:moveTo>
                <a:cubicBezTo>
                  <a:pt x="1926342" y="0"/>
                  <a:pt x="2481944" y="555602"/>
                  <a:pt x="2481944" y="1240971"/>
                </a:cubicBezTo>
                <a:cubicBezTo>
                  <a:pt x="2481944" y="1926340"/>
                  <a:pt x="1926342" y="2481942"/>
                  <a:pt x="1240972" y="2481942"/>
                </a:cubicBezTo>
                <a:cubicBezTo>
                  <a:pt x="555602" y="2481942"/>
                  <a:pt x="0" y="1926340"/>
                  <a:pt x="0" y="1240971"/>
                </a:cubicBezTo>
                <a:cubicBezTo>
                  <a:pt x="0" y="555602"/>
                  <a:pt x="555602" y="0"/>
                  <a:pt x="1240972" y="0"/>
                </a:cubicBezTo>
                <a:close/>
              </a:path>
            </a:pathLst>
          </a:custGeom>
          <a:solidFill>
            <a:schemeClr val="bg2">
              <a:lumMod val="95000"/>
            </a:schemeClr>
          </a:solidFill>
        </p:spPr>
        <p:txBody>
          <a:bodyPr rtlCol="0">
            <a:noAutofit/>
          </a:bodyPr>
          <a:lstStyle/>
          <a:p>
            <a:pPr lvl="0"/>
            <a:endParaRPr lang="id-ID" noProof="0"/>
          </a:p>
        </p:txBody>
      </p:sp>
      <p:sp>
        <p:nvSpPr>
          <p:cNvPr id="25" name="Picture Placeholder 24">
            <a:extLst>
              <a:ext uri="{FF2B5EF4-FFF2-40B4-BE49-F238E27FC236}">
                <a16:creationId xmlns:a16="http://schemas.microsoft.com/office/drawing/2014/main" id="{228C2D3B-4481-46E4-8FBF-AE7B4EE87C0F}"/>
              </a:ext>
            </a:extLst>
          </p:cNvPr>
          <p:cNvSpPr>
            <a:spLocks noGrp="1"/>
          </p:cNvSpPr>
          <p:nvPr>
            <p:ph type="pic" sz="quarter" idx="13"/>
          </p:nvPr>
        </p:nvSpPr>
        <p:spPr>
          <a:xfrm>
            <a:off x="6640282" y="3804821"/>
            <a:ext cx="2481944" cy="2481942"/>
          </a:xfrm>
          <a:custGeom>
            <a:avLst/>
            <a:gdLst>
              <a:gd name="connsiteX0" fmla="*/ 1240972 w 2481944"/>
              <a:gd name="connsiteY0" fmla="*/ 0 h 2481942"/>
              <a:gd name="connsiteX1" fmla="*/ 2481944 w 2481944"/>
              <a:gd name="connsiteY1" fmla="*/ 1240971 h 2481942"/>
              <a:gd name="connsiteX2" fmla="*/ 1240972 w 2481944"/>
              <a:gd name="connsiteY2" fmla="*/ 2481942 h 2481942"/>
              <a:gd name="connsiteX3" fmla="*/ 0 w 2481944"/>
              <a:gd name="connsiteY3" fmla="*/ 1240971 h 2481942"/>
              <a:gd name="connsiteX4" fmla="*/ 1240972 w 2481944"/>
              <a:gd name="connsiteY4" fmla="*/ 0 h 248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4" h="2481942">
                <a:moveTo>
                  <a:pt x="1240972" y="0"/>
                </a:moveTo>
                <a:cubicBezTo>
                  <a:pt x="1926342" y="0"/>
                  <a:pt x="2481944" y="555602"/>
                  <a:pt x="2481944" y="1240971"/>
                </a:cubicBezTo>
                <a:cubicBezTo>
                  <a:pt x="2481944" y="1926340"/>
                  <a:pt x="1926342" y="2481942"/>
                  <a:pt x="1240972" y="2481942"/>
                </a:cubicBezTo>
                <a:cubicBezTo>
                  <a:pt x="555602" y="2481942"/>
                  <a:pt x="0" y="1926340"/>
                  <a:pt x="0" y="1240971"/>
                </a:cubicBezTo>
                <a:cubicBezTo>
                  <a:pt x="0" y="555602"/>
                  <a:pt x="555602" y="0"/>
                  <a:pt x="1240972" y="0"/>
                </a:cubicBezTo>
                <a:close/>
              </a:path>
            </a:pathLst>
          </a:custGeom>
          <a:solidFill>
            <a:schemeClr val="bg2">
              <a:lumMod val="95000"/>
            </a:schemeClr>
          </a:solidFill>
        </p:spPr>
        <p:txBody>
          <a:bodyPr rtlCol="0">
            <a:noAutofit/>
          </a:bodyPr>
          <a:lstStyle/>
          <a:p>
            <a:pPr lvl="0"/>
            <a:endParaRPr lang="id-ID" noProof="0"/>
          </a:p>
        </p:txBody>
      </p:sp>
      <p:sp>
        <p:nvSpPr>
          <p:cNvPr id="28" name="Picture Placeholder 27">
            <a:extLst>
              <a:ext uri="{FF2B5EF4-FFF2-40B4-BE49-F238E27FC236}">
                <a16:creationId xmlns:a16="http://schemas.microsoft.com/office/drawing/2014/main" id="{711C76AF-556D-4912-9F4D-75266AE1CAFA}"/>
              </a:ext>
            </a:extLst>
          </p:cNvPr>
          <p:cNvSpPr>
            <a:spLocks noGrp="1"/>
          </p:cNvSpPr>
          <p:nvPr>
            <p:ph type="pic" sz="quarter" idx="14"/>
          </p:nvPr>
        </p:nvSpPr>
        <p:spPr>
          <a:xfrm>
            <a:off x="8556166" y="1781372"/>
            <a:ext cx="2481944" cy="2481942"/>
          </a:xfrm>
          <a:custGeom>
            <a:avLst/>
            <a:gdLst>
              <a:gd name="connsiteX0" fmla="*/ 1240972 w 2481944"/>
              <a:gd name="connsiteY0" fmla="*/ 0 h 2481942"/>
              <a:gd name="connsiteX1" fmla="*/ 2481944 w 2481944"/>
              <a:gd name="connsiteY1" fmla="*/ 1240971 h 2481942"/>
              <a:gd name="connsiteX2" fmla="*/ 1240972 w 2481944"/>
              <a:gd name="connsiteY2" fmla="*/ 2481942 h 2481942"/>
              <a:gd name="connsiteX3" fmla="*/ 0 w 2481944"/>
              <a:gd name="connsiteY3" fmla="*/ 1240971 h 2481942"/>
              <a:gd name="connsiteX4" fmla="*/ 1240972 w 2481944"/>
              <a:gd name="connsiteY4" fmla="*/ 0 h 248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944" h="2481942">
                <a:moveTo>
                  <a:pt x="1240972" y="0"/>
                </a:moveTo>
                <a:cubicBezTo>
                  <a:pt x="1926342" y="0"/>
                  <a:pt x="2481944" y="555602"/>
                  <a:pt x="2481944" y="1240971"/>
                </a:cubicBezTo>
                <a:cubicBezTo>
                  <a:pt x="2481944" y="1926340"/>
                  <a:pt x="1926342" y="2481942"/>
                  <a:pt x="1240972" y="2481942"/>
                </a:cubicBezTo>
                <a:cubicBezTo>
                  <a:pt x="555602" y="2481942"/>
                  <a:pt x="0" y="1926340"/>
                  <a:pt x="0" y="1240971"/>
                </a:cubicBezTo>
                <a:cubicBezTo>
                  <a:pt x="0" y="555602"/>
                  <a:pt x="555602" y="0"/>
                  <a:pt x="1240972"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1660750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2E0E74-B52A-4C92-B4A1-6043D8650E39}"/>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F8F5386C-4D49-4345-9BCA-3719F19BBEE7}"/>
              </a:ext>
            </a:extLst>
          </p:cNvPr>
          <p:cNvSpPr>
            <a:spLocks noGrp="1"/>
          </p:cNvSpPr>
          <p:nvPr>
            <p:ph type="pic" sz="quarter" idx="10"/>
          </p:nvPr>
        </p:nvSpPr>
        <p:spPr>
          <a:xfrm>
            <a:off x="721658" y="2264216"/>
            <a:ext cx="3300408" cy="3300408"/>
          </a:xfrm>
          <a:custGeom>
            <a:avLst/>
            <a:gdLst>
              <a:gd name="connsiteX0" fmla="*/ 1650204 w 3300408"/>
              <a:gd name="connsiteY0" fmla="*/ 0 h 3300408"/>
              <a:gd name="connsiteX1" fmla="*/ 3300408 w 3300408"/>
              <a:gd name="connsiteY1" fmla="*/ 1650204 h 3300408"/>
              <a:gd name="connsiteX2" fmla="*/ 1650204 w 3300408"/>
              <a:gd name="connsiteY2" fmla="*/ 3300408 h 3300408"/>
              <a:gd name="connsiteX3" fmla="*/ 0 w 3300408"/>
              <a:gd name="connsiteY3" fmla="*/ 1650204 h 3300408"/>
              <a:gd name="connsiteX4" fmla="*/ 1650204 w 3300408"/>
              <a:gd name="connsiteY4" fmla="*/ 0 h 330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408" h="3300408">
                <a:moveTo>
                  <a:pt x="1650204" y="0"/>
                </a:moveTo>
                <a:cubicBezTo>
                  <a:pt x="2561587" y="0"/>
                  <a:pt x="3300408" y="738821"/>
                  <a:pt x="3300408" y="1650204"/>
                </a:cubicBezTo>
                <a:cubicBezTo>
                  <a:pt x="3300408" y="2561587"/>
                  <a:pt x="2561587" y="3300408"/>
                  <a:pt x="1650204" y="3300408"/>
                </a:cubicBezTo>
                <a:cubicBezTo>
                  <a:pt x="738821" y="3300408"/>
                  <a:pt x="0" y="2561587"/>
                  <a:pt x="0" y="1650204"/>
                </a:cubicBezTo>
                <a:cubicBezTo>
                  <a:pt x="0" y="738821"/>
                  <a:pt x="738821" y="0"/>
                  <a:pt x="1650204" y="0"/>
                </a:cubicBezTo>
                <a:close/>
              </a:path>
            </a:pathLst>
          </a:custGeom>
          <a:solidFill>
            <a:schemeClr val="bg2">
              <a:lumMod val="95000"/>
            </a:schemeClr>
          </a:solidFill>
        </p:spPr>
        <p:txBody>
          <a:bodyPr rtlCol="0">
            <a:noAutofit/>
          </a:bodyPr>
          <a:lstStyle/>
          <a:p>
            <a:pPr lvl="0"/>
            <a:endParaRPr lang="id-ID" noProof="0"/>
          </a:p>
        </p:txBody>
      </p:sp>
      <p:sp>
        <p:nvSpPr>
          <p:cNvPr id="11" name="Picture Placeholder 10">
            <a:extLst>
              <a:ext uri="{FF2B5EF4-FFF2-40B4-BE49-F238E27FC236}">
                <a16:creationId xmlns:a16="http://schemas.microsoft.com/office/drawing/2014/main" id="{769A166D-5772-4004-B2E5-41864B0C912E}"/>
              </a:ext>
            </a:extLst>
          </p:cNvPr>
          <p:cNvSpPr>
            <a:spLocks noGrp="1"/>
          </p:cNvSpPr>
          <p:nvPr>
            <p:ph type="pic" sz="quarter" idx="11"/>
          </p:nvPr>
        </p:nvSpPr>
        <p:spPr>
          <a:xfrm>
            <a:off x="4445795" y="2264215"/>
            <a:ext cx="3300408" cy="3300408"/>
          </a:xfrm>
          <a:custGeom>
            <a:avLst/>
            <a:gdLst>
              <a:gd name="connsiteX0" fmla="*/ 1650204 w 3300408"/>
              <a:gd name="connsiteY0" fmla="*/ 0 h 3300408"/>
              <a:gd name="connsiteX1" fmla="*/ 3300408 w 3300408"/>
              <a:gd name="connsiteY1" fmla="*/ 1650204 h 3300408"/>
              <a:gd name="connsiteX2" fmla="*/ 1650204 w 3300408"/>
              <a:gd name="connsiteY2" fmla="*/ 3300408 h 3300408"/>
              <a:gd name="connsiteX3" fmla="*/ 0 w 3300408"/>
              <a:gd name="connsiteY3" fmla="*/ 1650204 h 3300408"/>
              <a:gd name="connsiteX4" fmla="*/ 1650204 w 3300408"/>
              <a:gd name="connsiteY4" fmla="*/ 0 h 3300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408" h="3300408">
                <a:moveTo>
                  <a:pt x="1650204" y="0"/>
                </a:moveTo>
                <a:cubicBezTo>
                  <a:pt x="2561587" y="0"/>
                  <a:pt x="3300408" y="738821"/>
                  <a:pt x="3300408" y="1650204"/>
                </a:cubicBezTo>
                <a:cubicBezTo>
                  <a:pt x="3300408" y="2561587"/>
                  <a:pt x="2561587" y="3300408"/>
                  <a:pt x="1650204" y="3300408"/>
                </a:cubicBezTo>
                <a:cubicBezTo>
                  <a:pt x="738821" y="3300408"/>
                  <a:pt x="0" y="2561587"/>
                  <a:pt x="0" y="1650204"/>
                </a:cubicBezTo>
                <a:cubicBezTo>
                  <a:pt x="0" y="738821"/>
                  <a:pt x="738821" y="0"/>
                  <a:pt x="1650204"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190775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A2749E-FD28-4071-9818-ED2F93B2CF86}"/>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3" name="Picture Placeholder 12">
            <a:extLst>
              <a:ext uri="{FF2B5EF4-FFF2-40B4-BE49-F238E27FC236}">
                <a16:creationId xmlns:a16="http://schemas.microsoft.com/office/drawing/2014/main" id="{13808C4A-44FA-4CBB-8211-065ACE81CC3D}"/>
              </a:ext>
            </a:extLst>
          </p:cNvPr>
          <p:cNvSpPr>
            <a:spLocks noGrp="1"/>
          </p:cNvSpPr>
          <p:nvPr>
            <p:ph type="pic" sz="quarter" idx="10"/>
          </p:nvPr>
        </p:nvSpPr>
        <p:spPr>
          <a:xfrm>
            <a:off x="1045175" y="2124373"/>
            <a:ext cx="1894114" cy="1894114"/>
          </a:xfrm>
          <a:custGeom>
            <a:avLst/>
            <a:gdLst>
              <a:gd name="connsiteX0" fmla="*/ 947057 w 1894114"/>
              <a:gd name="connsiteY0" fmla="*/ 0 h 1894114"/>
              <a:gd name="connsiteX1" fmla="*/ 1894114 w 1894114"/>
              <a:gd name="connsiteY1" fmla="*/ 947057 h 1894114"/>
              <a:gd name="connsiteX2" fmla="*/ 947057 w 1894114"/>
              <a:gd name="connsiteY2" fmla="*/ 1894114 h 1894114"/>
              <a:gd name="connsiteX3" fmla="*/ 0 w 1894114"/>
              <a:gd name="connsiteY3" fmla="*/ 947057 h 1894114"/>
              <a:gd name="connsiteX4" fmla="*/ 947057 w 1894114"/>
              <a:gd name="connsiteY4" fmla="*/ 0 h 189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114" h="1894114">
                <a:moveTo>
                  <a:pt x="947057" y="0"/>
                </a:moveTo>
                <a:cubicBezTo>
                  <a:pt x="1470102" y="0"/>
                  <a:pt x="1894114" y="424012"/>
                  <a:pt x="1894114" y="947057"/>
                </a:cubicBezTo>
                <a:cubicBezTo>
                  <a:pt x="1894114" y="1470102"/>
                  <a:pt x="1470102" y="1894114"/>
                  <a:pt x="947057" y="1894114"/>
                </a:cubicBezTo>
                <a:cubicBezTo>
                  <a:pt x="424012" y="1894114"/>
                  <a:pt x="0" y="1470102"/>
                  <a:pt x="0" y="947057"/>
                </a:cubicBezTo>
                <a:cubicBezTo>
                  <a:pt x="0" y="424012"/>
                  <a:pt x="424012" y="0"/>
                  <a:pt x="947057" y="0"/>
                </a:cubicBezTo>
                <a:close/>
              </a:path>
            </a:pathLst>
          </a:custGeom>
          <a:solidFill>
            <a:schemeClr val="bg2">
              <a:lumMod val="95000"/>
            </a:schemeClr>
          </a:solidFill>
        </p:spPr>
        <p:txBody>
          <a:bodyPr rtlCol="0">
            <a:noAutofit/>
          </a:bodyPr>
          <a:lstStyle/>
          <a:p>
            <a:pPr lvl="0"/>
            <a:endParaRPr lang="id-ID" noProof="0"/>
          </a:p>
        </p:txBody>
      </p:sp>
      <p:sp>
        <p:nvSpPr>
          <p:cNvPr id="17" name="Picture Placeholder 16">
            <a:extLst>
              <a:ext uri="{FF2B5EF4-FFF2-40B4-BE49-F238E27FC236}">
                <a16:creationId xmlns:a16="http://schemas.microsoft.com/office/drawing/2014/main" id="{D4CEE31D-D2B1-47D0-B628-FDCF61A8D20D}"/>
              </a:ext>
            </a:extLst>
          </p:cNvPr>
          <p:cNvSpPr>
            <a:spLocks noGrp="1"/>
          </p:cNvSpPr>
          <p:nvPr>
            <p:ph type="pic" sz="quarter" idx="11"/>
          </p:nvPr>
        </p:nvSpPr>
        <p:spPr>
          <a:xfrm>
            <a:off x="3091690" y="2124373"/>
            <a:ext cx="1894114" cy="1894114"/>
          </a:xfrm>
          <a:custGeom>
            <a:avLst/>
            <a:gdLst>
              <a:gd name="connsiteX0" fmla="*/ 947057 w 1894114"/>
              <a:gd name="connsiteY0" fmla="*/ 0 h 1894114"/>
              <a:gd name="connsiteX1" fmla="*/ 1894114 w 1894114"/>
              <a:gd name="connsiteY1" fmla="*/ 947057 h 1894114"/>
              <a:gd name="connsiteX2" fmla="*/ 947057 w 1894114"/>
              <a:gd name="connsiteY2" fmla="*/ 1894114 h 1894114"/>
              <a:gd name="connsiteX3" fmla="*/ 0 w 1894114"/>
              <a:gd name="connsiteY3" fmla="*/ 947057 h 1894114"/>
              <a:gd name="connsiteX4" fmla="*/ 947057 w 1894114"/>
              <a:gd name="connsiteY4" fmla="*/ 0 h 189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114" h="1894114">
                <a:moveTo>
                  <a:pt x="947057" y="0"/>
                </a:moveTo>
                <a:cubicBezTo>
                  <a:pt x="1470102" y="0"/>
                  <a:pt x="1894114" y="424012"/>
                  <a:pt x="1894114" y="947057"/>
                </a:cubicBezTo>
                <a:cubicBezTo>
                  <a:pt x="1894114" y="1470102"/>
                  <a:pt x="1470102" y="1894114"/>
                  <a:pt x="947057" y="1894114"/>
                </a:cubicBezTo>
                <a:cubicBezTo>
                  <a:pt x="424012" y="1894114"/>
                  <a:pt x="0" y="1470102"/>
                  <a:pt x="0" y="947057"/>
                </a:cubicBezTo>
                <a:cubicBezTo>
                  <a:pt x="0" y="424012"/>
                  <a:pt x="424012" y="0"/>
                  <a:pt x="947057" y="0"/>
                </a:cubicBezTo>
                <a:close/>
              </a:path>
            </a:pathLst>
          </a:custGeom>
          <a:solidFill>
            <a:schemeClr val="bg2">
              <a:lumMod val="95000"/>
            </a:schemeClr>
          </a:solidFill>
        </p:spPr>
        <p:txBody>
          <a:bodyPr rtlCol="0">
            <a:noAutofit/>
          </a:bodyPr>
          <a:lstStyle/>
          <a:p>
            <a:pPr lvl="0"/>
            <a:endParaRPr lang="id-ID" noProof="0"/>
          </a:p>
        </p:txBody>
      </p:sp>
      <p:sp>
        <p:nvSpPr>
          <p:cNvPr id="20" name="Picture Placeholder 19">
            <a:extLst>
              <a:ext uri="{FF2B5EF4-FFF2-40B4-BE49-F238E27FC236}">
                <a16:creationId xmlns:a16="http://schemas.microsoft.com/office/drawing/2014/main" id="{D0852BCE-9975-4BC0-A7F9-6396552E86AB}"/>
              </a:ext>
            </a:extLst>
          </p:cNvPr>
          <p:cNvSpPr>
            <a:spLocks noGrp="1"/>
          </p:cNvSpPr>
          <p:nvPr>
            <p:ph type="pic" sz="quarter" idx="12"/>
          </p:nvPr>
        </p:nvSpPr>
        <p:spPr>
          <a:xfrm>
            <a:off x="5138203" y="2124373"/>
            <a:ext cx="1894114" cy="1894114"/>
          </a:xfrm>
          <a:custGeom>
            <a:avLst/>
            <a:gdLst>
              <a:gd name="connsiteX0" fmla="*/ 947057 w 1894114"/>
              <a:gd name="connsiteY0" fmla="*/ 0 h 1894114"/>
              <a:gd name="connsiteX1" fmla="*/ 1894114 w 1894114"/>
              <a:gd name="connsiteY1" fmla="*/ 947057 h 1894114"/>
              <a:gd name="connsiteX2" fmla="*/ 947057 w 1894114"/>
              <a:gd name="connsiteY2" fmla="*/ 1894114 h 1894114"/>
              <a:gd name="connsiteX3" fmla="*/ 0 w 1894114"/>
              <a:gd name="connsiteY3" fmla="*/ 947057 h 1894114"/>
              <a:gd name="connsiteX4" fmla="*/ 947057 w 1894114"/>
              <a:gd name="connsiteY4" fmla="*/ 0 h 189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114" h="1894114">
                <a:moveTo>
                  <a:pt x="947057" y="0"/>
                </a:moveTo>
                <a:cubicBezTo>
                  <a:pt x="1470102" y="0"/>
                  <a:pt x="1894114" y="424012"/>
                  <a:pt x="1894114" y="947057"/>
                </a:cubicBezTo>
                <a:cubicBezTo>
                  <a:pt x="1894114" y="1470102"/>
                  <a:pt x="1470102" y="1894114"/>
                  <a:pt x="947057" y="1894114"/>
                </a:cubicBezTo>
                <a:cubicBezTo>
                  <a:pt x="424012" y="1894114"/>
                  <a:pt x="0" y="1470102"/>
                  <a:pt x="0" y="947057"/>
                </a:cubicBezTo>
                <a:cubicBezTo>
                  <a:pt x="0" y="424012"/>
                  <a:pt x="424012" y="0"/>
                  <a:pt x="947057" y="0"/>
                </a:cubicBezTo>
                <a:close/>
              </a:path>
            </a:pathLst>
          </a:custGeom>
          <a:solidFill>
            <a:schemeClr val="bg2">
              <a:lumMod val="95000"/>
            </a:schemeClr>
          </a:solidFill>
        </p:spPr>
        <p:txBody>
          <a:bodyPr rtlCol="0">
            <a:noAutofit/>
          </a:bodyPr>
          <a:lstStyle/>
          <a:p>
            <a:pPr lvl="0"/>
            <a:endParaRPr lang="id-ID" noProof="0" dirty="0"/>
          </a:p>
        </p:txBody>
      </p:sp>
      <p:sp>
        <p:nvSpPr>
          <p:cNvPr id="23" name="Picture Placeholder 22">
            <a:extLst>
              <a:ext uri="{FF2B5EF4-FFF2-40B4-BE49-F238E27FC236}">
                <a16:creationId xmlns:a16="http://schemas.microsoft.com/office/drawing/2014/main" id="{C3953557-57A2-4DCF-988F-B225FA003D32}"/>
              </a:ext>
            </a:extLst>
          </p:cNvPr>
          <p:cNvSpPr>
            <a:spLocks noGrp="1"/>
          </p:cNvSpPr>
          <p:nvPr>
            <p:ph type="pic" sz="quarter" idx="13"/>
          </p:nvPr>
        </p:nvSpPr>
        <p:spPr>
          <a:xfrm>
            <a:off x="7184717" y="2124372"/>
            <a:ext cx="1894114" cy="1894114"/>
          </a:xfrm>
          <a:custGeom>
            <a:avLst/>
            <a:gdLst>
              <a:gd name="connsiteX0" fmla="*/ 947057 w 1894114"/>
              <a:gd name="connsiteY0" fmla="*/ 0 h 1894114"/>
              <a:gd name="connsiteX1" fmla="*/ 1894114 w 1894114"/>
              <a:gd name="connsiteY1" fmla="*/ 947057 h 1894114"/>
              <a:gd name="connsiteX2" fmla="*/ 947057 w 1894114"/>
              <a:gd name="connsiteY2" fmla="*/ 1894114 h 1894114"/>
              <a:gd name="connsiteX3" fmla="*/ 0 w 1894114"/>
              <a:gd name="connsiteY3" fmla="*/ 947057 h 1894114"/>
              <a:gd name="connsiteX4" fmla="*/ 947057 w 1894114"/>
              <a:gd name="connsiteY4" fmla="*/ 0 h 189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114" h="1894114">
                <a:moveTo>
                  <a:pt x="947057" y="0"/>
                </a:moveTo>
                <a:cubicBezTo>
                  <a:pt x="1470102" y="0"/>
                  <a:pt x="1894114" y="424012"/>
                  <a:pt x="1894114" y="947057"/>
                </a:cubicBezTo>
                <a:cubicBezTo>
                  <a:pt x="1894114" y="1470102"/>
                  <a:pt x="1470102" y="1894114"/>
                  <a:pt x="947057" y="1894114"/>
                </a:cubicBezTo>
                <a:cubicBezTo>
                  <a:pt x="424012" y="1894114"/>
                  <a:pt x="0" y="1470102"/>
                  <a:pt x="0" y="947057"/>
                </a:cubicBezTo>
                <a:cubicBezTo>
                  <a:pt x="0" y="424012"/>
                  <a:pt x="424012" y="0"/>
                  <a:pt x="947057" y="0"/>
                </a:cubicBezTo>
                <a:close/>
              </a:path>
            </a:pathLst>
          </a:custGeom>
          <a:solidFill>
            <a:schemeClr val="bg2">
              <a:lumMod val="95000"/>
            </a:schemeClr>
          </a:solidFill>
        </p:spPr>
        <p:txBody>
          <a:bodyPr rtlCol="0">
            <a:noAutofit/>
          </a:bodyPr>
          <a:lstStyle/>
          <a:p>
            <a:pPr lvl="0"/>
            <a:endParaRPr lang="id-ID" noProof="0"/>
          </a:p>
        </p:txBody>
      </p:sp>
      <p:sp>
        <p:nvSpPr>
          <p:cNvPr id="26" name="Picture Placeholder 25">
            <a:extLst>
              <a:ext uri="{FF2B5EF4-FFF2-40B4-BE49-F238E27FC236}">
                <a16:creationId xmlns:a16="http://schemas.microsoft.com/office/drawing/2014/main" id="{76270195-B2B4-4A03-A49B-10261DE3EFD0}"/>
              </a:ext>
            </a:extLst>
          </p:cNvPr>
          <p:cNvSpPr>
            <a:spLocks noGrp="1"/>
          </p:cNvSpPr>
          <p:nvPr>
            <p:ph type="pic" sz="quarter" idx="14"/>
          </p:nvPr>
        </p:nvSpPr>
        <p:spPr>
          <a:xfrm>
            <a:off x="9231083" y="2124373"/>
            <a:ext cx="1894114" cy="1894114"/>
          </a:xfrm>
          <a:custGeom>
            <a:avLst/>
            <a:gdLst>
              <a:gd name="connsiteX0" fmla="*/ 947057 w 1894114"/>
              <a:gd name="connsiteY0" fmla="*/ 0 h 1894114"/>
              <a:gd name="connsiteX1" fmla="*/ 1894114 w 1894114"/>
              <a:gd name="connsiteY1" fmla="*/ 947057 h 1894114"/>
              <a:gd name="connsiteX2" fmla="*/ 947057 w 1894114"/>
              <a:gd name="connsiteY2" fmla="*/ 1894114 h 1894114"/>
              <a:gd name="connsiteX3" fmla="*/ 0 w 1894114"/>
              <a:gd name="connsiteY3" fmla="*/ 947057 h 1894114"/>
              <a:gd name="connsiteX4" fmla="*/ 947057 w 1894114"/>
              <a:gd name="connsiteY4" fmla="*/ 0 h 1894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4114" h="1894114">
                <a:moveTo>
                  <a:pt x="947057" y="0"/>
                </a:moveTo>
                <a:cubicBezTo>
                  <a:pt x="1470102" y="0"/>
                  <a:pt x="1894114" y="424012"/>
                  <a:pt x="1894114" y="947057"/>
                </a:cubicBezTo>
                <a:cubicBezTo>
                  <a:pt x="1894114" y="1470102"/>
                  <a:pt x="1470102" y="1894114"/>
                  <a:pt x="947057" y="1894114"/>
                </a:cubicBezTo>
                <a:cubicBezTo>
                  <a:pt x="424012" y="1894114"/>
                  <a:pt x="0" y="1470102"/>
                  <a:pt x="0" y="947057"/>
                </a:cubicBezTo>
                <a:cubicBezTo>
                  <a:pt x="0" y="424012"/>
                  <a:pt x="424012" y="0"/>
                  <a:pt x="947057"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562803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2BB3B3B-A7DE-445C-B4C0-E31AEA3DA51F}"/>
              </a:ext>
            </a:extLst>
          </p:cNvPr>
          <p:cNvSpPr>
            <a:spLocks noGrp="1"/>
          </p:cNvSpPr>
          <p:nvPr>
            <p:ph type="pic" sz="quarter" idx="10"/>
          </p:nvPr>
        </p:nvSpPr>
        <p:spPr>
          <a:xfrm>
            <a:off x="0" y="0"/>
            <a:ext cx="12192000" cy="6858000"/>
          </a:xfrm>
          <a:custGeom>
            <a:avLst/>
            <a:gdLst>
              <a:gd name="connsiteX0" fmla="*/ 0 w 10275817"/>
              <a:gd name="connsiteY0" fmla="*/ 0 h 5232400"/>
              <a:gd name="connsiteX1" fmla="*/ 10275817 w 10275817"/>
              <a:gd name="connsiteY1" fmla="*/ 0 h 5232400"/>
              <a:gd name="connsiteX2" fmla="*/ 10275817 w 10275817"/>
              <a:gd name="connsiteY2" fmla="*/ 5232400 h 5232400"/>
              <a:gd name="connsiteX3" fmla="*/ 0 w 10275817"/>
              <a:gd name="connsiteY3" fmla="*/ 5232400 h 5232400"/>
            </a:gdLst>
            <a:ahLst/>
            <a:cxnLst>
              <a:cxn ang="0">
                <a:pos x="connsiteX0" y="connsiteY0"/>
              </a:cxn>
              <a:cxn ang="0">
                <a:pos x="connsiteX1" y="connsiteY1"/>
              </a:cxn>
              <a:cxn ang="0">
                <a:pos x="connsiteX2" y="connsiteY2"/>
              </a:cxn>
              <a:cxn ang="0">
                <a:pos x="connsiteX3" y="connsiteY3"/>
              </a:cxn>
            </a:cxnLst>
            <a:rect l="l" t="t" r="r" b="b"/>
            <a:pathLst>
              <a:path w="10275817" h="5232400">
                <a:moveTo>
                  <a:pt x="0" y="0"/>
                </a:moveTo>
                <a:lnTo>
                  <a:pt x="10275817" y="0"/>
                </a:lnTo>
                <a:lnTo>
                  <a:pt x="10275817" y="5232400"/>
                </a:lnTo>
                <a:lnTo>
                  <a:pt x="0" y="5232400"/>
                </a:lnTo>
                <a:close/>
              </a:path>
            </a:pathLst>
          </a:custGeom>
          <a:solidFill>
            <a:schemeClr val="bg2">
              <a:lumMod val="95000"/>
            </a:schemeClr>
          </a:solidFill>
        </p:spPr>
        <p:txBody>
          <a:bodyPr rtlCol="0">
            <a:noAutofit/>
          </a:bodyPr>
          <a:lstStyle/>
          <a:p>
            <a:pPr lvl="0"/>
            <a:endParaRPr lang="id-ID" noProof="0" dirty="0"/>
          </a:p>
        </p:txBody>
      </p:sp>
      <p:sp>
        <p:nvSpPr>
          <p:cNvPr id="6" name="Title 1">
            <a:extLst>
              <a:ext uri="{FF2B5EF4-FFF2-40B4-BE49-F238E27FC236}">
                <a16:creationId xmlns:a16="http://schemas.microsoft.com/office/drawing/2014/main" id="{E60A336C-6BFD-4096-BF93-E360A22A2809}"/>
              </a:ext>
            </a:extLst>
          </p:cNvPr>
          <p:cNvSpPr>
            <a:spLocks noGrp="1"/>
          </p:cNvSpPr>
          <p:nvPr>
            <p:ph type="title"/>
          </p:nvPr>
        </p:nvSpPr>
        <p:spPr>
          <a:xfrm>
            <a:off x="958091" y="2831671"/>
            <a:ext cx="10275817" cy="830997"/>
          </a:xfrm>
        </p:spPr>
        <p:txBody>
          <a:bodyPr>
            <a:noAutofit/>
          </a:bodyPr>
          <a:lstStyle>
            <a:lvl1pPr algn="ctr">
              <a:defRPr sz="4800">
                <a:solidFill>
                  <a:schemeClr val="bg2"/>
                </a:solidFill>
                <a:latin typeface="Montserrat SemiBold" panose="000007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2223590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81A00E8-7C7D-4D61-89E6-5A135E174221}"/>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8C380A87-485D-473B-90B7-6FC464C1504E}"/>
              </a:ext>
            </a:extLst>
          </p:cNvPr>
          <p:cNvSpPr>
            <a:spLocks noGrp="1"/>
          </p:cNvSpPr>
          <p:nvPr>
            <p:ph type="pic" sz="quarter" idx="11"/>
          </p:nvPr>
        </p:nvSpPr>
        <p:spPr>
          <a:xfrm>
            <a:off x="-21772" y="2481942"/>
            <a:ext cx="6096000" cy="3913678"/>
          </a:xfrm>
          <a:custGeom>
            <a:avLst/>
            <a:gdLst>
              <a:gd name="connsiteX0" fmla="*/ 0 w 6096000"/>
              <a:gd name="connsiteY0" fmla="*/ 0 h 3913678"/>
              <a:gd name="connsiteX1" fmla="*/ 6096000 w 6096000"/>
              <a:gd name="connsiteY1" fmla="*/ 0 h 3913678"/>
              <a:gd name="connsiteX2" fmla="*/ 6096000 w 6096000"/>
              <a:gd name="connsiteY2" fmla="*/ 3913678 h 3913678"/>
              <a:gd name="connsiteX3" fmla="*/ 0 w 6096000"/>
              <a:gd name="connsiteY3" fmla="*/ 3913678 h 3913678"/>
            </a:gdLst>
            <a:ahLst/>
            <a:cxnLst>
              <a:cxn ang="0">
                <a:pos x="connsiteX0" y="connsiteY0"/>
              </a:cxn>
              <a:cxn ang="0">
                <a:pos x="connsiteX1" y="connsiteY1"/>
              </a:cxn>
              <a:cxn ang="0">
                <a:pos x="connsiteX2" y="connsiteY2"/>
              </a:cxn>
              <a:cxn ang="0">
                <a:pos x="connsiteX3" y="connsiteY3"/>
              </a:cxn>
            </a:cxnLst>
            <a:rect l="l" t="t" r="r" b="b"/>
            <a:pathLst>
              <a:path w="6096000" h="3913678">
                <a:moveTo>
                  <a:pt x="0" y="0"/>
                </a:moveTo>
                <a:lnTo>
                  <a:pt x="6096000" y="0"/>
                </a:lnTo>
                <a:lnTo>
                  <a:pt x="6096000" y="3913678"/>
                </a:lnTo>
                <a:lnTo>
                  <a:pt x="0" y="3913678"/>
                </a:lnTo>
                <a:close/>
              </a:path>
            </a:pathLst>
          </a:custGeom>
          <a:solidFill>
            <a:schemeClr val="bg2">
              <a:lumMod val="95000"/>
            </a:schemeClr>
          </a:solidFill>
        </p:spPr>
        <p:txBody>
          <a:bodyPr rtlCol="0">
            <a:noAutofit/>
          </a:bodyPr>
          <a:lstStyle/>
          <a:p>
            <a:pPr lvl="0"/>
            <a:endParaRPr lang="id-ID" noProof="0" dirty="0"/>
          </a:p>
        </p:txBody>
      </p:sp>
    </p:spTree>
    <p:extLst>
      <p:ext uri="{BB962C8B-B14F-4D97-AF65-F5344CB8AC3E}">
        <p14:creationId xmlns:p14="http://schemas.microsoft.com/office/powerpoint/2010/main" val="652177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D82C3-7284-4008-B445-BFDEB09FD5F5}"/>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2480233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EAD7-1499-471A-907C-6233F82E0401}"/>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6" name="Picture Placeholder 4">
            <a:extLst>
              <a:ext uri="{FF2B5EF4-FFF2-40B4-BE49-F238E27FC236}">
                <a16:creationId xmlns:a16="http://schemas.microsoft.com/office/drawing/2014/main" id="{EDCF19F4-A2D9-4ECB-BAD0-53BDACCABDA6}"/>
              </a:ext>
            </a:extLst>
          </p:cNvPr>
          <p:cNvSpPr>
            <a:spLocks noGrp="1"/>
          </p:cNvSpPr>
          <p:nvPr>
            <p:ph type="pic" sz="quarter" idx="11"/>
          </p:nvPr>
        </p:nvSpPr>
        <p:spPr>
          <a:xfrm>
            <a:off x="7402779" y="2471653"/>
            <a:ext cx="2437908" cy="4386347"/>
          </a:xfrm>
          <a:solidFill>
            <a:schemeClr val="bg2">
              <a:lumMod val="95000"/>
            </a:schemeClr>
          </a:solidFill>
        </p:spPr>
      </p:sp>
    </p:spTree>
    <p:extLst>
      <p:ext uri="{BB962C8B-B14F-4D97-AF65-F5344CB8AC3E}">
        <p14:creationId xmlns:p14="http://schemas.microsoft.com/office/powerpoint/2010/main" val="2740884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B03C60-134F-43FD-B334-E53C5DEC9802}"/>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7" name="Picture Placeholder 10">
            <a:extLst>
              <a:ext uri="{FF2B5EF4-FFF2-40B4-BE49-F238E27FC236}">
                <a16:creationId xmlns:a16="http://schemas.microsoft.com/office/drawing/2014/main" id="{BDC2C4A6-63B2-48FC-8413-CBB011EAA0CC}"/>
              </a:ext>
            </a:extLst>
          </p:cNvPr>
          <p:cNvSpPr>
            <a:spLocks noGrp="1"/>
          </p:cNvSpPr>
          <p:nvPr>
            <p:ph type="pic" sz="quarter" idx="14"/>
          </p:nvPr>
        </p:nvSpPr>
        <p:spPr>
          <a:xfrm>
            <a:off x="927279" y="2150232"/>
            <a:ext cx="1758482" cy="1878460"/>
          </a:xfrm>
          <a:solidFill>
            <a:schemeClr val="bg2">
              <a:lumMod val="95000"/>
            </a:schemeClr>
          </a:solidFill>
        </p:spPr>
      </p:sp>
      <p:sp>
        <p:nvSpPr>
          <p:cNvPr id="18" name="Picture Placeholder 14">
            <a:extLst>
              <a:ext uri="{FF2B5EF4-FFF2-40B4-BE49-F238E27FC236}">
                <a16:creationId xmlns:a16="http://schemas.microsoft.com/office/drawing/2014/main" id="{E3F096A9-A680-4DDB-BC96-2A741F1DAC8D}"/>
              </a:ext>
            </a:extLst>
          </p:cNvPr>
          <p:cNvSpPr>
            <a:spLocks noGrp="1"/>
          </p:cNvSpPr>
          <p:nvPr>
            <p:ph type="pic" sz="quarter" idx="16"/>
          </p:nvPr>
        </p:nvSpPr>
        <p:spPr>
          <a:xfrm>
            <a:off x="4266004" y="4193354"/>
            <a:ext cx="1758482" cy="1878460"/>
          </a:xfrm>
          <a:solidFill>
            <a:schemeClr val="bg2">
              <a:lumMod val="95000"/>
            </a:schemeClr>
          </a:solidFill>
        </p:spPr>
      </p:sp>
      <p:sp>
        <p:nvSpPr>
          <p:cNvPr id="19" name="Picture Placeholder 17">
            <a:extLst>
              <a:ext uri="{FF2B5EF4-FFF2-40B4-BE49-F238E27FC236}">
                <a16:creationId xmlns:a16="http://schemas.microsoft.com/office/drawing/2014/main" id="{B8FF90AE-2EFA-4D3D-8CB7-C41F704C810C}"/>
              </a:ext>
            </a:extLst>
          </p:cNvPr>
          <p:cNvSpPr>
            <a:spLocks noGrp="1"/>
          </p:cNvSpPr>
          <p:nvPr>
            <p:ph type="pic" sz="quarter" idx="15"/>
          </p:nvPr>
        </p:nvSpPr>
        <p:spPr>
          <a:xfrm>
            <a:off x="6184684" y="2150232"/>
            <a:ext cx="1758482" cy="1878460"/>
          </a:xfrm>
          <a:solidFill>
            <a:schemeClr val="bg2">
              <a:lumMod val="95000"/>
            </a:schemeClr>
          </a:solidFill>
        </p:spPr>
      </p:sp>
      <p:sp>
        <p:nvSpPr>
          <p:cNvPr id="20" name="Picture Placeholder 19">
            <a:extLst>
              <a:ext uri="{FF2B5EF4-FFF2-40B4-BE49-F238E27FC236}">
                <a16:creationId xmlns:a16="http://schemas.microsoft.com/office/drawing/2014/main" id="{5D700233-A647-421A-AE2B-8C9D5FB00B0D}"/>
              </a:ext>
            </a:extLst>
          </p:cNvPr>
          <p:cNvSpPr>
            <a:spLocks noGrp="1"/>
          </p:cNvSpPr>
          <p:nvPr>
            <p:ph type="pic" sz="quarter" idx="17"/>
          </p:nvPr>
        </p:nvSpPr>
        <p:spPr>
          <a:xfrm>
            <a:off x="9523410" y="4193354"/>
            <a:ext cx="1758482" cy="1878460"/>
          </a:xfrm>
          <a:solidFill>
            <a:schemeClr val="bg2">
              <a:lumMod val="95000"/>
            </a:schemeClr>
          </a:solidFill>
        </p:spPr>
      </p:sp>
    </p:spTree>
    <p:extLst>
      <p:ext uri="{BB962C8B-B14F-4D97-AF65-F5344CB8AC3E}">
        <p14:creationId xmlns:p14="http://schemas.microsoft.com/office/powerpoint/2010/main" val="550382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2C0F-57E8-4976-8620-A18E28BBCF76}"/>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221C930-3517-45C1-B64A-07D73DC2E7ED}"/>
              </a:ext>
            </a:extLst>
          </p:cNvPr>
          <p:cNvSpPr>
            <a:spLocks noGrp="1"/>
          </p:cNvSpPr>
          <p:nvPr>
            <p:ph type="pic" sz="quarter" idx="11"/>
          </p:nvPr>
        </p:nvSpPr>
        <p:spPr>
          <a:xfrm>
            <a:off x="8552472" y="4201020"/>
            <a:ext cx="1913446" cy="1913446"/>
          </a:xfrm>
          <a:custGeom>
            <a:avLst/>
            <a:gdLst>
              <a:gd name="connsiteX0" fmla="*/ 956723 w 1913446"/>
              <a:gd name="connsiteY0" fmla="*/ 0 h 1913446"/>
              <a:gd name="connsiteX1" fmla="*/ 1913446 w 1913446"/>
              <a:gd name="connsiteY1" fmla="*/ 956723 h 1913446"/>
              <a:gd name="connsiteX2" fmla="*/ 956723 w 1913446"/>
              <a:gd name="connsiteY2" fmla="*/ 1913446 h 1913446"/>
              <a:gd name="connsiteX3" fmla="*/ 0 w 1913446"/>
              <a:gd name="connsiteY3" fmla="*/ 956723 h 1913446"/>
              <a:gd name="connsiteX4" fmla="*/ 956723 w 1913446"/>
              <a:gd name="connsiteY4" fmla="*/ 0 h 1913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46" h="1913446">
                <a:moveTo>
                  <a:pt x="956723" y="0"/>
                </a:moveTo>
                <a:cubicBezTo>
                  <a:pt x="1485107" y="0"/>
                  <a:pt x="1913446" y="428339"/>
                  <a:pt x="1913446" y="956723"/>
                </a:cubicBezTo>
                <a:cubicBezTo>
                  <a:pt x="1913446" y="1485107"/>
                  <a:pt x="1485107" y="1913446"/>
                  <a:pt x="956723" y="1913446"/>
                </a:cubicBezTo>
                <a:cubicBezTo>
                  <a:pt x="428339" y="1913446"/>
                  <a:pt x="0" y="1485107"/>
                  <a:pt x="0" y="956723"/>
                </a:cubicBezTo>
                <a:cubicBezTo>
                  <a:pt x="0" y="428339"/>
                  <a:pt x="428339" y="0"/>
                  <a:pt x="956723" y="0"/>
                </a:cubicBezTo>
                <a:close/>
              </a:path>
            </a:pathLst>
          </a:custGeom>
          <a:solidFill>
            <a:schemeClr val="tx2">
              <a:lumMod val="20000"/>
              <a:lumOff val="80000"/>
            </a:schemeClr>
          </a:solidFill>
        </p:spPr>
        <p:txBody>
          <a:bodyPr rtlCol="0">
            <a:noAutofit/>
          </a:bodyPr>
          <a:lstStyle/>
          <a:p>
            <a:pPr lvl="0"/>
            <a:endParaRPr lang="en-US" noProof="0"/>
          </a:p>
        </p:txBody>
      </p:sp>
      <p:sp>
        <p:nvSpPr>
          <p:cNvPr id="4" name="Picture Placeholder 3">
            <a:extLst>
              <a:ext uri="{FF2B5EF4-FFF2-40B4-BE49-F238E27FC236}">
                <a16:creationId xmlns:a16="http://schemas.microsoft.com/office/drawing/2014/main" id="{B2F8A44B-0C91-436D-B55D-C1E647EFDD1A}"/>
              </a:ext>
            </a:extLst>
          </p:cNvPr>
          <p:cNvSpPr>
            <a:spLocks noGrp="1"/>
          </p:cNvSpPr>
          <p:nvPr>
            <p:ph type="pic" sz="quarter" idx="10"/>
          </p:nvPr>
        </p:nvSpPr>
        <p:spPr>
          <a:xfrm>
            <a:off x="1726570" y="2062765"/>
            <a:ext cx="1913446" cy="1913446"/>
          </a:xfrm>
          <a:custGeom>
            <a:avLst/>
            <a:gdLst>
              <a:gd name="connsiteX0" fmla="*/ 956723 w 1913446"/>
              <a:gd name="connsiteY0" fmla="*/ 0 h 1913446"/>
              <a:gd name="connsiteX1" fmla="*/ 1913446 w 1913446"/>
              <a:gd name="connsiteY1" fmla="*/ 956723 h 1913446"/>
              <a:gd name="connsiteX2" fmla="*/ 956723 w 1913446"/>
              <a:gd name="connsiteY2" fmla="*/ 1913446 h 1913446"/>
              <a:gd name="connsiteX3" fmla="*/ 0 w 1913446"/>
              <a:gd name="connsiteY3" fmla="*/ 956723 h 1913446"/>
              <a:gd name="connsiteX4" fmla="*/ 956723 w 1913446"/>
              <a:gd name="connsiteY4" fmla="*/ 0 h 1913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46" h="1913446">
                <a:moveTo>
                  <a:pt x="956723" y="0"/>
                </a:moveTo>
                <a:cubicBezTo>
                  <a:pt x="1485107" y="0"/>
                  <a:pt x="1913446" y="428339"/>
                  <a:pt x="1913446" y="956723"/>
                </a:cubicBezTo>
                <a:cubicBezTo>
                  <a:pt x="1913446" y="1485107"/>
                  <a:pt x="1485107" y="1913446"/>
                  <a:pt x="956723" y="1913446"/>
                </a:cubicBezTo>
                <a:cubicBezTo>
                  <a:pt x="428339" y="1913446"/>
                  <a:pt x="0" y="1485107"/>
                  <a:pt x="0" y="956723"/>
                </a:cubicBezTo>
                <a:cubicBezTo>
                  <a:pt x="0" y="428339"/>
                  <a:pt x="428339" y="0"/>
                  <a:pt x="956723" y="0"/>
                </a:cubicBezTo>
                <a:close/>
              </a:path>
            </a:pathLst>
          </a:custGeom>
          <a:solidFill>
            <a:schemeClr val="tx2">
              <a:lumMod val="20000"/>
              <a:lumOff val="80000"/>
            </a:schemeClr>
          </a:solidFill>
        </p:spPr>
        <p:txBody>
          <a:bodyPr rtlCol="0">
            <a:noAutofit/>
          </a:bodyPr>
          <a:lstStyle/>
          <a:p>
            <a:pPr lvl="0"/>
            <a:endParaRPr lang="en-US" noProof="0"/>
          </a:p>
        </p:txBody>
      </p:sp>
    </p:spTree>
    <p:extLst>
      <p:ext uri="{BB962C8B-B14F-4D97-AF65-F5344CB8AC3E}">
        <p14:creationId xmlns:p14="http://schemas.microsoft.com/office/powerpoint/2010/main" val="546613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F9F5B9-33A4-4B7F-A2F5-701213644B27}"/>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21" name="Picture Placeholder 4">
            <a:extLst>
              <a:ext uri="{FF2B5EF4-FFF2-40B4-BE49-F238E27FC236}">
                <a16:creationId xmlns:a16="http://schemas.microsoft.com/office/drawing/2014/main" id="{CCD17E03-B5FE-40C2-B35A-02E7393AEF42}"/>
              </a:ext>
            </a:extLst>
          </p:cNvPr>
          <p:cNvSpPr>
            <a:spLocks noGrp="1"/>
          </p:cNvSpPr>
          <p:nvPr>
            <p:ph type="pic" sz="quarter" idx="11"/>
          </p:nvPr>
        </p:nvSpPr>
        <p:spPr>
          <a:xfrm>
            <a:off x="853964" y="3281082"/>
            <a:ext cx="10484071" cy="2908617"/>
          </a:xfrm>
          <a:solidFill>
            <a:schemeClr val="bg2">
              <a:lumMod val="95000"/>
            </a:schemeClr>
          </a:solidFill>
        </p:spPr>
      </p:sp>
    </p:spTree>
    <p:extLst>
      <p:ext uri="{BB962C8B-B14F-4D97-AF65-F5344CB8AC3E}">
        <p14:creationId xmlns:p14="http://schemas.microsoft.com/office/powerpoint/2010/main" val="37439435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003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9373D-DEF5-5849-95DE-45B847BFDF31}"/>
              </a:ext>
            </a:extLst>
          </p:cNvPr>
          <p:cNvSpPr>
            <a:spLocks noGrp="1"/>
          </p:cNvSpPr>
          <p:nvPr>
            <p:ph type="title"/>
          </p:nvPr>
        </p:nvSpPr>
        <p:spPr/>
        <p:txBody>
          <a:bodyPr/>
          <a:lstStyle>
            <a:lvl1pPr>
              <a:defRPr b="0">
                <a:solidFill>
                  <a:srgbClr val="D5132F"/>
                </a:solidFill>
                <a:latin typeface="Futura Light BT" panose="020B0402020204020303" pitchFamily="34" charset="0"/>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FFA30916-F226-8244-B23B-F1BDBD5849FD}"/>
              </a:ext>
            </a:extLst>
          </p:cNvPr>
          <p:cNvSpPr>
            <a:spLocks noGrp="1"/>
          </p:cNvSpPr>
          <p:nvPr>
            <p:ph idx="1"/>
          </p:nvPr>
        </p:nvSpPr>
        <p:spPr/>
        <p:txBody>
          <a:bodyPr/>
          <a:lstStyle>
            <a:lvl1pPr>
              <a:defRPr>
                <a:solidFill>
                  <a:srgbClr val="D5132F"/>
                </a:solidFill>
              </a:defRPr>
            </a:lvl1pPr>
            <a:lvl2pPr>
              <a:defRPr>
                <a:solidFill>
                  <a:srgbClr val="D5132F"/>
                </a:solidFill>
              </a:defRPr>
            </a:lvl2pPr>
            <a:lvl3pPr>
              <a:defRPr>
                <a:solidFill>
                  <a:srgbClr val="D5132F"/>
                </a:solidFill>
              </a:defRPr>
            </a:lvl3pPr>
            <a:lvl4pPr>
              <a:defRPr>
                <a:solidFill>
                  <a:srgbClr val="D5132F"/>
                </a:solidFill>
              </a:defRPr>
            </a:lvl4pPr>
            <a:lvl5pPr>
              <a:defRPr>
                <a:solidFill>
                  <a:srgbClr val="D5132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descr="A close up of a sign&#10;&#10;Description automatically generated">
            <a:extLst>
              <a:ext uri="{FF2B5EF4-FFF2-40B4-BE49-F238E27FC236}">
                <a16:creationId xmlns:a16="http://schemas.microsoft.com/office/drawing/2014/main" id="{29B5B024-2977-284B-9DFB-D13153A45F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83504" y="6202074"/>
            <a:ext cx="1946030" cy="581601"/>
          </a:xfrm>
          <a:prstGeom prst="rect">
            <a:avLst/>
          </a:prstGeom>
        </p:spPr>
      </p:pic>
      <p:sp>
        <p:nvSpPr>
          <p:cNvPr id="5" name="Footer Placeholder 4">
            <a:extLst>
              <a:ext uri="{FF2B5EF4-FFF2-40B4-BE49-F238E27FC236}">
                <a16:creationId xmlns:a16="http://schemas.microsoft.com/office/drawing/2014/main" id="{3A225312-F080-D246-8939-3CD5F1422F3D}"/>
              </a:ext>
            </a:extLst>
          </p:cNvPr>
          <p:cNvSpPr>
            <a:spLocks noGrp="1"/>
          </p:cNvSpPr>
          <p:nvPr>
            <p:ph type="ftr" sz="quarter" idx="11"/>
          </p:nvPr>
        </p:nvSpPr>
        <p:spPr>
          <a:xfrm>
            <a:off x="4349264" y="6358972"/>
            <a:ext cx="3499337" cy="365125"/>
          </a:xfrm>
        </p:spPr>
        <p:txBody>
          <a:bodyPr/>
          <a:lstStyle>
            <a:lvl1pPr>
              <a:defRPr lang="en-US" sz="1200" kern="1200" dirty="0">
                <a:solidFill>
                  <a:srgbClr val="D5132F"/>
                </a:solidFill>
                <a:latin typeface="Futura Light BT" panose="020B0402020204020303" pitchFamily="34" charset="0"/>
                <a:ea typeface="+mn-ea"/>
                <a:cs typeface="+mn-cs"/>
              </a:defRPr>
            </a:lvl1pPr>
          </a:lstStyle>
          <a:p>
            <a:endParaRPr lang="en-ZA" dirty="0"/>
          </a:p>
        </p:txBody>
      </p:sp>
      <p:sp>
        <p:nvSpPr>
          <p:cNvPr id="6" name="Slide Number Placeholder 5">
            <a:extLst>
              <a:ext uri="{FF2B5EF4-FFF2-40B4-BE49-F238E27FC236}">
                <a16:creationId xmlns:a16="http://schemas.microsoft.com/office/drawing/2014/main" id="{C9C3ED18-1B8D-654C-9FA9-D5E7D48A4B33}"/>
              </a:ext>
            </a:extLst>
          </p:cNvPr>
          <p:cNvSpPr>
            <a:spLocks noGrp="1"/>
          </p:cNvSpPr>
          <p:nvPr>
            <p:ph type="sldNum" sz="quarter" idx="12"/>
          </p:nvPr>
        </p:nvSpPr>
        <p:spPr>
          <a:xfrm>
            <a:off x="8593016" y="6345375"/>
            <a:ext cx="615462" cy="365125"/>
          </a:xfrm>
        </p:spPr>
        <p:txBody>
          <a:bodyPr/>
          <a:lstStyle>
            <a:lvl1pPr>
              <a:defRPr lang="en-US" sz="1200" kern="1200" smtClean="0">
                <a:solidFill>
                  <a:srgbClr val="D5132F"/>
                </a:solidFill>
                <a:latin typeface="Futura Light BT" panose="020B0402020204020303" pitchFamily="34" charset="0"/>
                <a:ea typeface="+mn-ea"/>
                <a:cs typeface="+mn-cs"/>
              </a:defRPr>
            </a:lvl1pPr>
          </a:lstStyle>
          <a:p>
            <a:fld id="{37BBFE47-E914-0746-9D6F-45DAA27D430D}" type="slidenum">
              <a:rPr lang="en-ZA" smtClean="0"/>
              <a:pPr/>
              <a:t>‹#›</a:t>
            </a:fld>
            <a:endParaRPr lang="en-ZA" dirty="0"/>
          </a:p>
        </p:txBody>
      </p:sp>
      <p:sp>
        <p:nvSpPr>
          <p:cNvPr id="9" name="Rectangle 8">
            <a:extLst>
              <a:ext uri="{FF2B5EF4-FFF2-40B4-BE49-F238E27FC236}">
                <a16:creationId xmlns:a16="http://schemas.microsoft.com/office/drawing/2014/main" id="{6A4716BF-B087-454D-80CC-0C2E24AEC329}"/>
              </a:ext>
            </a:extLst>
          </p:cNvPr>
          <p:cNvSpPr/>
          <p:nvPr userDrawn="1"/>
        </p:nvSpPr>
        <p:spPr>
          <a:xfrm>
            <a:off x="708441" y="6341168"/>
            <a:ext cx="3034805" cy="276999"/>
          </a:xfrm>
          <a:prstGeom prst="rect">
            <a:avLst/>
          </a:prstGeom>
        </p:spPr>
        <p:txBody>
          <a:bodyPr wrap="none">
            <a:spAutoFit/>
          </a:bodyPr>
          <a:lstStyle/>
          <a:p>
            <a:r>
              <a:rPr lang="en-US" sz="1200" dirty="0">
                <a:solidFill>
                  <a:srgbClr val="D5132F"/>
                </a:solidFill>
                <a:latin typeface="Futura Light BT" panose="020B0402020204020303" pitchFamily="34" charset="0"/>
              </a:rPr>
              <a:t>© 2020 </a:t>
            </a:r>
            <a:r>
              <a:rPr lang="en-US" sz="1200" dirty="0" err="1">
                <a:solidFill>
                  <a:srgbClr val="D5132F"/>
                </a:solidFill>
                <a:latin typeface="Futura Light BT" panose="020B0402020204020303" pitchFamily="34" charset="0"/>
              </a:rPr>
              <a:t>Custodiet</a:t>
            </a:r>
            <a:r>
              <a:rPr lang="en-US" sz="1200" dirty="0">
                <a:solidFill>
                  <a:srgbClr val="D5132F"/>
                </a:solidFill>
                <a:latin typeface="Futura Light BT" panose="020B0402020204020303" pitchFamily="34" charset="0"/>
              </a:rPr>
              <a:t> Advisory Services (Pty) Ltd</a:t>
            </a:r>
          </a:p>
        </p:txBody>
      </p:sp>
    </p:spTree>
    <p:extLst>
      <p:ext uri="{BB962C8B-B14F-4D97-AF65-F5344CB8AC3E}">
        <p14:creationId xmlns:p14="http://schemas.microsoft.com/office/powerpoint/2010/main" val="128075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711C7B-8E3B-4C56-B4F9-CA0B1C970E96}"/>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92885DBC-3D07-4426-B8B6-2B11C0C7A725}"/>
              </a:ext>
            </a:extLst>
          </p:cNvPr>
          <p:cNvSpPr>
            <a:spLocks noGrp="1"/>
          </p:cNvSpPr>
          <p:nvPr>
            <p:ph type="pic" sz="quarter" idx="10"/>
          </p:nvPr>
        </p:nvSpPr>
        <p:spPr>
          <a:xfrm>
            <a:off x="1565800" y="2164207"/>
            <a:ext cx="4003964" cy="4003964"/>
          </a:xfrm>
          <a:custGeom>
            <a:avLst/>
            <a:gdLst>
              <a:gd name="connsiteX0" fmla="*/ 2001982 w 4003964"/>
              <a:gd name="connsiteY0" fmla="*/ 0 h 4003964"/>
              <a:gd name="connsiteX1" fmla="*/ 4003964 w 4003964"/>
              <a:gd name="connsiteY1" fmla="*/ 2001982 h 4003964"/>
              <a:gd name="connsiteX2" fmla="*/ 2001982 w 4003964"/>
              <a:gd name="connsiteY2" fmla="*/ 4003964 h 4003964"/>
              <a:gd name="connsiteX3" fmla="*/ 0 w 4003964"/>
              <a:gd name="connsiteY3" fmla="*/ 2001982 h 4003964"/>
              <a:gd name="connsiteX4" fmla="*/ 2001982 w 4003964"/>
              <a:gd name="connsiteY4" fmla="*/ 0 h 4003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3964" h="4003964">
                <a:moveTo>
                  <a:pt x="2001982" y="0"/>
                </a:moveTo>
                <a:cubicBezTo>
                  <a:pt x="3107646" y="0"/>
                  <a:pt x="4003964" y="896318"/>
                  <a:pt x="4003964" y="2001982"/>
                </a:cubicBezTo>
                <a:cubicBezTo>
                  <a:pt x="4003964" y="3107646"/>
                  <a:pt x="3107646" y="4003964"/>
                  <a:pt x="2001982" y="4003964"/>
                </a:cubicBezTo>
                <a:cubicBezTo>
                  <a:pt x="896318" y="4003964"/>
                  <a:pt x="0" y="3107646"/>
                  <a:pt x="0" y="2001982"/>
                </a:cubicBezTo>
                <a:cubicBezTo>
                  <a:pt x="0" y="896318"/>
                  <a:pt x="896318" y="0"/>
                  <a:pt x="2001982"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97034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B163240-BD86-46B9-AF76-81CCD93EF2B5}"/>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6ED14EE3-D0C3-4A2E-AB16-D28184A34890}"/>
              </a:ext>
            </a:extLst>
          </p:cNvPr>
          <p:cNvSpPr>
            <a:spLocks noGrp="1"/>
          </p:cNvSpPr>
          <p:nvPr>
            <p:ph type="pic" sz="quarter" idx="10"/>
          </p:nvPr>
        </p:nvSpPr>
        <p:spPr>
          <a:xfrm>
            <a:off x="4606833" y="1901486"/>
            <a:ext cx="2978332" cy="2978332"/>
          </a:xfrm>
          <a:custGeom>
            <a:avLst/>
            <a:gdLst>
              <a:gd name="connsiteX0" fmla="*/ 1489166 w 2978332"/>
              <a:gd name="connsiteY0" fmla="*/ 0 h 2978332"/>
              <a:gd name="connsiteX1" fmla="*/ 2978332 w 2978332"/>
              <a:gd name="connsiteY1" fmla="*/ 1489166 h 2978332"/>
              <a:gd name="connsiteX2" fmla="*/ 1489166 w 2978332"/>
              <a:gd name="connsiteY2" fmla="*/ 2978332 h 2978332"/>
              <a:gd name="connsiteX3" fmla="*/ 0 w 2978332"/>
              <a:gd name="connsiteY3" fmla="*/ 1489166 h 2978332"/>
              <a:gd name="connsiteX4" fmla="*/ 1489166 w 2978332"/>
              <a:gd name="connsiteY4" fmla="*/ 0 h 297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8332" h="2978332">
                <a:moveTo>
                  <a:pt x="1489166" y="0"/>
                </a:moveTo>
                <a:cubicBezTo>
                  <a:pt x="2311610" y="0"/>
                  <a:pt x="2978332" y="666722"/>
                  <a:pt x="2978332" y="1489166"/>
                </a:cubicBezTo>
                <a:cubicBezTo>
                  <a:pt x="2978332" y="2311610"/>
                  <a:pt x="2311610" y="2978332"/>
                  <a:pt x="1489166" y="2978332"/>
                </a:cubicBezTo>
                <a:cubicBezTo>
                  <a:pt x="666722" y="2978332"/>
                  <a:pt x="0" y="2311610"/>
                  <a:pt x="0" y="1489166"/>
                </a:cubicBezTo>
                <a:cubicBezTo>
                  <a:pt x="0" y="666722"/>
                  <a:pt x="666722" y="0"/>
                  <a:pt x="1489166"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22209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EB0501B-7B3C-4347-B8B5-9F5EF040A1BD}"/>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dirty="0"/>
              <a:t>Click to edit Master title style</a:t>
            </a:r>
          </a:p>
        </p:txBody>
      </p:sp>
      <p:sp>
        <p:nvSpPr>
          <p:cNvPr id="11" name="Picture Placeholder 10">
            <a:extLst>
              <a:ext uri="{FF2B5EF4-FFF2-40B4-BE49-F238E27FC236}">
                <a16:creationId xmlns:a16="http://schemas.microsoft.com/office/drawing/2014/main" id="{D3072AD2-CCCF-42A9-83E3-67E962588939}"/>
              </a:ext>
            </a:extLst>
          </p:cNvPr>
          <p:cNvSpPr>
            <a:spLocks noGrp="1"/>
          </p:cNvSpPr>
          <p:nvPr>
            <p:ph type="pic" sz="quarter" idx="10"/>
          </p:nvPr>
        </p:nvSpPr>
        <p:spPr>
          <a:xfrm>
            <a:off x="1306430" y="1874520"/>
            <a:ext cx="3108960" cy="3108960"/>
          </a:xfrm>
          <a:custGeom>
            <a:avLst/>
            <a:gdLst>
              <a:gd name="connsiteX0" fmla="*/ 1554480 w 3108960"/>
              <a:gd name="connsiteY0" fmla="*/ 0 h 3108960"/>
              <a:gd name="connsiteX1" fmla="*/ 3108960 w 3108960"/>
              <a:gd name="connsiteY1" fmla="*/ 1554480 h 3108960"/>
              <a:gd name="connsiteX2" fmla="*/ 1554480 w 3108960"/>
              <a:gd name="connsiteY2" fmla="*/ 3108960 h 3108960"/>
              <a:gd name="connsiteX3" fmla="*/ 0 w 3108960"/>
              <a:gd name="connsiteY3" fmla="*/ 1554480 h 3108960"/>
              <a:gd name="connsiteX4" fmla="*/ 1554480 w 3108960"/>
              <a:gd name="connsiteY4" fmla="*/ 0 h 3108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8960" h="3108960">
                <a:moveTo>
                  <a:pt x="1554480" y="0"/>
                </a:moveTo>
                <a:cubicBezTo>
                  <a:pt x="2412996" y="0"/>
                  <a:pt x="3108960" y="695964"/>
                  <a:pt x="3108960" y="1554480"/>
                </a:cubicBezTo>
                <a:cubicBezTo>
                  <a:pt x="3108960" y="2412996"/>
                  <a:pt x="2412996" y="3108960"/>
                  <a:pt x="1554480" y="3108960"/>
                </a:cubicBezTo>
                <a:cubicBezTo>
                  <a:pt x="695964" y="3108960"/>
                  <a:pt x="0" y="2412996"/>
                  <a:pt x="0" y="1554480"/>
                </a:cubicBezTo>
                <a:cubicBezTo>
                  <a:pt x="0" y="695964"/>
                  <a:pt x="695964" y="0"/>
                  <a:pt x="1554480" y="0"/>
                </a:cubicBezTo>
                <a:close/>
              </a:path>
            </a:pathLst>
          </a:custGeom>
          <a:solidFill>
            <a:schemeClr val="bg2">
              <a:lumMod val="95000"/>
            </a:schemeClr>
          </a:solidFill>
        </p:spPr>
        <p:txBody>
          <a:bodyPr rtlCol="0">
            <a:noAutofit/>
          </a:bodyPr>
          <a:lstStyle/>
          <a:p>
            <a:pPr lvl="0"/>
            <a:endParaRPr lang="id-ID" noProof="0"/>
          </a:p>
        </p:txBody>
      </p:sp>
      <p:sp>
        <p:nvSpPr>
          <p:cNvPr id="14" name="Picture Placeholder 13">
            <a:extLst>
              <a:ext uri="{FF2B5EF4-FFF2-40B4-BE49-F238E27FC236}">
                <a16:creationId xmlns:a16="http://schemas.microsoft.com/office/drawing/2014/main" id="{E8568397-C0A3-45AF-B152-EA4B44AC1978}"/>
              </a:ext>
            </a:extLst>
          </p:cNvPr>
          <p:cNvSpPr>
            <a:spLocks noGrp="1"/>
          </p:cNvSpPr>
          <p:nvPr>
            <p:ph type="pic" sz="quarter" idx="11"/>
          </p:nvPr>
        </p:nvSpPr>
        <p:spPr>
          <a:xfrm>
            <a:off x="4136569" y="4362993"/>
            <a:ext cx="1428208" cy="1428208"/>
          </a:xfrm>
          <a:custGeom>
            <a:avLst/>
            <a:gdLst>
              <a:gd name="connsiteX0" fmla="*/ 714104 w 1428208"/>
              <a:gd name="connsiteY0" fmla="*/ 0 h 1428208"/>
              <a:gd name="connsiteX1" fmla="*/ 1428208 w 1428208"/>
              <a:gd name="connsiteY1" fmla="*/ 714104 h 1428208"/>
              <a:gd name="connsiteX2" fmla="*/ 714104 w 1428208"/>
              <a:gd name="connsiteY2" fmla="*/ 1428208 h 1428208"/>
              <a:gd name="connsiteX3" fmla="*/ 0 w 1428208"/>
              <a:gd name="connsiteY3" fmla="*/ 714104 h 1428208"/>
              <a:gd name="connsiteX4" fmla="*/ 714104 w 1428208"/>
              <a:gd name="connsiteY4" fmla="*/ 0 h 1428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208" h="1428208">
                <a:moveTo>
                  <a:pt x="714104" y="0"/>
                </a:moveTo>
                <a:cubicBezTo>
                  <a:pt x="1108493" y="0"/>
                  <a:pt x="1428208" y="319715"/>
                  <a:pt x="1428208" y="714104"/>
                </a:cubicBezTo>
                <a:cubicBezTo>
                  <a:pt x="1428208" y="1108493"/>
                  <a:pt x="1108493" y="1428208"/>
                  <a:pt x="714104" y="1428208"/>
                </a:cubicBezTo>
                <a:cubicBezTo>
                  <a:pt x="319715" y="1428208"/>
                  <a:pt x="0" y="1108493"/>
                  <a:pt x="0" y="714104"/>
                </a:cubicBezTo>
                <a:cubicBezTo>
                  <a:pt x="0" y="319715"/>
                  <a:pt x="319715" y="0"/>
                  <a:pt x="714104"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347842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DE34C6A-23C0-40DD-85DA-96E300A3178C}"/>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25CE5013-842B-4F3B-BC66-27A97DC38567}"/>
              </a:ext>
              <a:ext uri="{C183D7F6-B498-43B3-948B-1728B52AA6E4}">
                <adec:decorative xmlns:adec="http://schemas.microsoft.com/office/drawing/2017/decorative" val="0"/>
              </a:ext>
            </a:extLst>
          </p:cNvPr>
          <p:cNvSpPr>
            <a:spLocks noGrp="1"/>
          </p:cNvSpPr>
          <p:nvPr>
            <p:ph type="pic" sz="quarter" idx="10" hasCustomPrompt="1"/>
          </p:nvPr>
        </p:nvSpPr>
        <p:spPr>
          <a:xfrm>
            <a:off x="0" y="2032273"/>
            <a:ext cx="10748682" cy="4363348"/>
          </a:xfrm>
          <a:custGeom>
            <a:avLst/>
            <a:gdLst>
              <a:gd name="connsiteX0" fmla="*/ 0 w 10748682"/>
              <a:gd name="connsiteY0" fmla="*/ 0 h 4363348"/>
              <a:gd name="connsiteX1" fmla="*/ 9565691 w 10748682"/>
              <a:gd name="connsiteY1" fmla="*/ 0 h 4363348"/>
              <a:gd name="connsiteX2" fmla="*/ 10748682 w 10748682"/>
              <a:gd name="connsiteY2" fmla="*/ 2181674 h 4363348"/>
              <a:gd name="connsiteX3" fmla="*/ 9565691 w 10748682"/>
              <a:gd name="connsiteY3" fmla="*/ 4363348 h 4363348"/>
              <a:gd name="connsiteX4" fmla="*/ 0 w 10748682"/>
              <a:gd name="connsiteY4" fmla="*/ 4363348 h 436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8682" h="4363348">
                <a:moveTo>
                  <a:pt x="0" y="0"/>
                </a:moveTo>
                <a:lnTo>
                  <a:pt x="9565691" y="0"/>
                </a:lnTo>
                <a:lnTo>
                  <a:pt x="10748682" y="2181674"/>
                </a:lnTo>
                <a:lnTo>
                  <a:pt x="9565691" y="4363348"/>
                </a:lnTo>
                <a:lnTo>
                  <a:pt x="0" y="4363348"/>
                </a:lnTo>
                <a:close/>
              </a:path>
            </a:pathLst>
          </a:custGeom>
          <a:solidFill>
            <a:schemeClr val="bg2">
              <a:lumMod val="95000"/>
            </a:schemeClr>
          </a:solidFill>
        </p:spPr>
        <p:txBody>
          <a:bodyPr rtlCol="0">
            <a:noAutofit/>
          </a:bodyPr>
          <a:lstStyle>
            <a:lvl1pPr>
              <a:defRPr/>
            </a:lvl1pPr>
          </a:lstStyle>
          <a:p>
            <a:pPr lvl="0"/>
            <a:r>
              <a:rPr lang="en-ZA" noProof="0" dirty="0" err="1"/>
              <a:t>fgsdfgsdfg</a:t>
            </a:r>
            <a:endParaRPr lang="id-ID" noProof="0" dirty="0"/>
          </a:p>
        </p:txBody>
      </p:sp>
    </p:spTree>
    <p:extLst>
      <p:ext uri="{BB962C8B-B14F-4D97-AF65-F5344CB8AC3E}">
        <p14:creationId xmlns:p14="http://schemas.microsoft.com/office/powerpoint/2010/main" val="245679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02E27D6-2206-4BCB-8908-F223969EB7A8}"/>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D0D47B95-37FF-4FFA-B045-259AF54556C0}"/>
              </a:ext>
            </a:extLst>
          </p:cNvPr>
          <p:cNvSpPr>
            <a:spLocks noGrp="1"/>
          </p:cNvSpPr>
          <p:nvPr>
            <p:ph type="pic" sz="quarter" idx="10"/>
          </p:nvPr>
        </p:nvSpPr>
        <p:spPr>
          <a:xfrm>
            <a:off x="1184223" y="2226756"/>
            <a:ext cx="3402768" cy="3402768"/>
          </a:xfrm>
          <a:custGeom>
            <a:avLst/>
            <a:gdLst>
              <a:gd name="connsiteX0" fmla="*/ 1701384 w 3402768"/>
              <a:gd name="connsiteY0" fmla="*/ 0 h 3402768"/>
              <a:gd name="connsiteX1" fmla="*/ 3402768 w 3402768"/>
              <a:gd name="connsiteY1" fmla="*/ 1701384 h 3402768"/>
              <a:gd name="connsiteX2" fmla="*/ 1701384 w 3402768"/>
              <a:gd name="connsiteY2" fmla="*/ 3402768 h 3402768"/>
              <a:gd name="connsiteX3" fmla="*/ 0 w 3402768"/>
              <a:gd name="connsiteY3" fmla="*/ 1701384 h 3402768"/>
              <a:gd name="connsiteX4" fmla="*/ 1701384 w 3402768"/>
              <a:gd name="connsiteY4" fmla="*/ 0 h 3402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768" h="3402768">
                <a:moveTo>
                  <a:pt x="1701384" y="0"/>
                </a:moveTo>
                <a:cubicBezTo>
                  <a:pt x="2641032" y="0"/>
                  <a:pt x="3402768" y="761736"/>
                  <a:pt x="3402768" y="1701384"/>
                </a:cubicBezTo>
                <a:cubicBezTo>
                  <a:pt x="3402768" y="2641032"/>
                  <a:pt x="2641032" y="3402768"/>
                  <a:pt x="1701384" y="3402768"/>
                </a:cubicBezTo>
                <a:cubicBezTo>
                  <a:pt x="761736" y="3402768"/>
                  <a:pt x="0" y="2641032"/>
                  <a:pt x="0" y="1701384"/>
                </a:cubicBezTo>
                <a:cubicBezTo>
                  <a:pt x="0" y="761736"/>
                  <a:pt x="761736" y="0"/>
                  <a:pt x="1701384"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287461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02161B-264D-4E70-BFAC-9DFE13AA9580}"/>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A98FB1F-1123-4625-8135-30D4B8F6DF34}"/>
              </a:ext>
            </a:extLst>
          </p:cNvPr>
          <p:cNvSpPr>
            <a:spLocks noGrp="1"/>
          </p:cNvSpPr>
          <p:nvPr>
            <p:ph type="pic" sz="quarter" idx="10"/>
          </p:nvPr>
        </p:nvSpPr>
        <p:spPr>
          <a:xfrm>
            <a:off x="1079864" y="2124373"/>
            <a:ext cx="2508068" cy="2508068"/>
          </a:xfrm>
          <a:custGeom>
            <a:avLst/>
            <a:gdLst>
              <a:gd name="connsiteX0" fmla="*/ 1254034 w 2508068"/>
              <a:gd name="connsiteY0" fmla="*/ 0 h 2508068"/>
              <a:gd name="connsiteX1" fmla="*/ 2508068 w 2508068"/>
              <a:gd name="connsiteY1" fmla="*/ 1254034 h 2508068"/>
              <a:gd name="connsiteX2" fmla="*/ 1254034 w 2508068"/>
              <a:gd name="connsiteY2" fmla="*/ 2508068 h 2508068"/>
              <a:gd name="connsiteX3" fmla="*/ 0 w 2508068"/>
              <a:gd name="connsiteY3" fmla="*/ 1254034 h 2508068"/>
              <a:gd name="connsiteX4" fmla="*/ 1254034 w 2508068"/>
              <a:gd name="connsiteY4" fmla="*/ 0 h 250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68" h="2508068">
                <a:moveTo>
                  <a:pt x="1254034" y="0"/>
                </a:moveTo>
                <a:cubicBezTo>
                  <a:pt x="1946618" y="0"/>
                  <a:pt x="2508068" y="561450"/>
                  <a:pt x="2508068" y="1254034"/>
                </a:cubicBezTo>
                <a:cubicBezTo>
                  <a:pt x="2508068" y="1946618"/>
                  <a:pt x="1946618" y="2508068"/>
                  <a:pt x="1254034" y="2508068"/>
                </a:cubicBezTo>
                <a:cubicBezTo>
                  <a:pt x="561450" y="2508068"/>
                  <a:pt x="0" y="1946618"/>
                  <a:pt x="0" y="1254034"/>
                </a:cubicBezTo>
                <a:cubicBezTo>
                  <a:pt x="0" y="561450"/>
                  <a:pt x="561450" y="0"/>
                  <a:pt x="1254034" y="0"/>
                </a:cubicBezTo>
                <a:close/>
              </a:path>
            </a:pathLst>
          </a:custGeom>
          <a:solidFill>
            <a:schemeClr val="bg2">
              <a:lumMod val="95000"/>
            </a:schemeClr>
          </a:solidFill>
        </p:spPr>
        <p:txBody>
          <a:bodyPr rtlCol="0">
            <a:noAutofit/>
          </a:bodyPr>
          <a:lstStyle/>
          <a:p>
            <a:pPr lvl="0"/>
            <a:endParaRPr lang="id-ID" noProof="0"/>
          </a:p>
        </p:txBody>
      </p:sp>
      <p:sp>
        <p:nvSpPr>
          <p:cNvPr id="14" name="Picture Placeholder 13">
            <a:extLst>
              <a:ext uri="{FF2B5EF4-FFF2-40B4-BE49-F238E27FC236}">
                <a16:creationId xmlns:a16="http://schemas.microsoft.com/office/drawing/2014/main" id="{4D767FA5-8A93-438E-A139-111120357509}"/>
              </a:ext>
            </a:extLst>
          </p:cNvPr>
          <p:cNvSpPr>
            <a:spLocks noGrp="1"/>
          </p:cNvSpPr>
          <p:nvPr>
            <p:ph type="pic" sz="quarter" idx="11"/>
          </p:nvPr>
        </p:nvSpPr>
        <p:spPr>
          <a:xfrm>
            <a:off x="3587931" y="2124373"/>
            <a:ext cx="2508068" cy="2508068"/>
          </a:xfrm>
          <a:custGeom>
            <a:avLst/>
            <a:gdLst>
              <a:gd name="connsiteX0" fmla="*/ 1254034 w 2508068"/>
              <a:gd name="connsiteY0" fmla="*/ 0 h 2508068"/>
              <a:gd name="connsiteX1" fmla="*/ 2508068 w 2508068"/>
              <a:gd name="connsiteY1" fmla="*/ 1254034 h 2508068"/>
              <a:gd name="connsiteX2" fmla="*/ 1254034 w 2508068"/>
              <a:gd name="connsiteY2" fmla="*/ 2508068 h 2508068"/>
              <a:gd name="connsiteX3" fmla="*/ 0 w 2508068"/>
              <a:gd name="connsiteY3" fmla="*/ 1254034 h 2508068"/>
              <a:gd name="connsiteX4" fmla="*/ 1254034 w 2508068"/>
              <a:gd name="connsiteY4" fmla="*/ 0 h 250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68" h="2508068">
                <a:moveTo>
                  <a:pt x="1254034" y="0"/>
                </a:moveTo>
                <a:cubicBezTo>
                  <a:pt x="1946618" y="0"/>
                  <a:pt x="2508068" y="561450"/>
                  <a:pt x="2508068" y="1254034"/>
                </a:cubicBezTo>
                <a:cubicBezTo>
                  <a:pt x="2508068" y="1946618"/>
                  <a:pt x="1946618" y="2508068"/>
                  <a:pt x="1254034" y="2508068"/>
                </a:cubicBezTo>
                <a:cubicBezTo>
                  <a:pt x="561450" y="2508068"/>
                  <a:pt x="0" y="1946618"/>
                  <a:pt x="0" y="1254034"/>
                </a:cubicBezTo>
                <a:cubicBezTo>
                  <a:pt x="0" y="561450"/>
                  <a:pt x="561450" y="0"/>
                  <a:pt x="1254034" y="0"/>
                </a:cubicBezTo>
                <a:close/>
              </a:path>
            </a:pathLst>
          </a:custGeom>
          <a:solidFill>
            <a:schemeClr val="bg2">
              <a:lumMod val="95000"/>
            </a:schemeClr>
          </a:solidFill>
        </p:spPr>
        <p:txBody>
          <a:bodyPr rtlCol="0">
            <a:noAutofit/>
          </a:bodyPr>
          <a:lstStyle/>
          <a:p>
            <a:pPr lvl="0"/>
            <a:endParaRPr lang="id-ID" noProof="0"/>
          </a:p>
        </p:txBody>
      </p:sp>
      <p:sp>
        <p:nvSpPr>
          <p:cNvPr id="19" name="Picture Placeholder 18">
            <a:extLst>
              <a:ext uri="{FF2B5EF4-FFF2-40B4-BE49-F238E27FC236}">
                <a16:creationId xmlns:a16="http://schemas.microsoft.com/office/drawing/2014/main" id="{46D69C3A-5499-4B36-BB79-E52EF3DFBCA1}"/>
              </a:ext>
            </a:extLst>
          </p:cNvPr>
          <p:cNvSpPr>
            <a:spLocks noGrp="1"/>
          </p:cNvSpPr>
          <p:nvPr>
            <p:ph type="pic" sz="quarter" idx="12"/>
          </p:nvPr>
        </p:nvSpPr>
        <p:spPr>
          <a:xfrm>
            <a:off x="6095999" y="2124372"/>
            <a:ext cx="2508068" cy="2508068"/>
          </a:xfrm>
          <a:custGeom>
            <a:avLst/>
            <a:gdLst>
              <a:gd name="connsiteX0" fmla="*/ 1254034 w 2508068"/>
              <a:gd name="connsiteY0" fmla="*/ 0 h 2508068"/>
              <a:gd name="connsiteX1" fmla="*/ 2508068 w 2508068"/>
              <a:gd name="connsiteY1" fmla="*/ 1254034 h 2508068"/>
              <a:gd name="connsiteX2" fmla="*/ 1254034 w 2508068"/>
              <a:gd name="connsiteY2" fmla="*/ 2508068 h 2508068"/>
              <a:gd name="connsiteX3" fmla="*/ 0 w 2508068"/>
              <a:gd name="connsiteY3" fmla="*/ 1254034 h 2508068"/>
              <a:gd name="connsiteX4" fmla="*/ 1254034 w 2508068"/>
              <a:gd name="connsiteY4" fmla="*/ 0 h 250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68" h="2508068">
                <a:moveTo>
                  <a:pt x="1254034" y="0"/>
                </a:moveTo>
                <a:cubicBezTo>
                  <a:pt x="1946618" y="0"/>
                  <a:pt x="2508068" y="561450"/>
                  <a:pt x="2508068" y="1254034"/>
                </a:cubicBezTo>
                <a:cubicBezTo>
                  <a:pt x="2508068" y="1946618"/>
                  <a:pt x="1946618" y="2508068"/>
                  <a:pt x="1254034" y="2508068"/>
                </a:cubicBezTo>
                <a:cubicBezTo>
                  <a:pt x="561450" y="2508068"/>
                  <a:pt x="0" y="1946618"/>
                  <a:pt x="0" y="1254034"/>
                </a:cubicBezTo>
                <a:cubicBezTo>
                  <a:pt x="0" y="561450"/>
                  <a:pt x="561450" y="0"/>
                  <a:pt x="1254034" y="0"/>
                </a:cubicBezTo>
                <a:close/>
              </a:path>
            </a:pathLst>
          </a:custGeom>
          <a:solidFill>
            <a:schemeClr val="bg2">
              <a:lumMod val="95000"/>
            </a:schemeClr>
          </a:solidFill>
        </p:spPr>
        <p:txBody>
          <a:bodyPr rtlCol="0">
            <a:noAutofit/>
          </a:bodyPr>
          <a:lstStyle/>
          <a:p>
            <a:pPr lvl="0"/>
            <a:endParaRPr lang="id-ID" noProof="0"/>
          </a:p>
        </p:txBody>
      </p:sp>
      <p:sp>
        <p:nvSpPr>
          <p:cNvPr id="22" name="Picture Placeholder 21">
            <a:extLst>
              <a:ext uri="{FF2B5EF4-FFF2-40B4-BE49-F238E27FC236}">
                <a16:creationId xmlns:a16="http://schemas.microsoft.com/office/drawing/2014/main" id="{D8C8E10C-32BC-403C-B063-99A7362286ED}"/>
              </a:ext>
            </a:extLst>
          </p:cNvPr>
          <p:cNvSpPr>
            <a:spLocks noGrp="1"/>
          </p:cNvSpPr>
          <p:nvPr>
            <p:ph type="pic" sz="quarter" idx="13"/>
          </p:nvPr>
        </p:nvSpPr>
        <p:spPr>
          <a:xfrm>
            <a:off x="8604068" y="2124372"/>
            <a:ext cx="2508068" cy="2508068"/>
          </a:xfrm>
          <a:custGeom>
            <a:avLst/>
            <a:gdLst>
              <a:gd name="connsiteX0" fmla="*/ 1254034 w 2508068"/>
              <a:gd name="connsiteY0" fmla="*/ 0 h 2508068"/>
              <a:gd name="connsiteX1" fmla="*/ 2508068 w 2508068"/>
              <a:gd name="connsiteY1" fmla="*/ 1254034 h 2508068"/>
              <a:gd name="connsiteX2" fmla="*/ 1254034 w 2508068"/>
              <a:gd name="connsiteY2" fmla="*/ 2508068 h 2508068"/>
              <a:gd name="connsiteX3" fmla="*/ 0 w 2508068"/>
              <a:gd name="connsiteY3" fmla="*/ 1254034 h 2508068"/>
              <a:gd name="connsiteX4" fmla="*/ 1254034 w 2508068"/>
              <a:gd name="connsiteY4" fmla="*/ 0 h 2508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068" h="2508068">
                <a:moveTo>
                  <a:pt x="1254034" y="0"/>
                </a:moveTo>
                <a:cubicBezTo>
                  <a:pt x="1946618" y="0"/>
                  <a:pt x="2508068" y="561450"/>
                  <a:pt x="2508068" y="1254034"/>
                </a:cubicBezTo>
                <a:cubicBezTo>
                  <a:pt x="2508068" y="1946618"/>
                  <a:pt x="1946618" y="2508068"/>
                  <a:pt x="1254034" y="2508068"/>
                </a:cubicBezTo>
                <a:cubicBezTo>
                  <a:pt x="561450" y="2508068"/>
                  <a:pt x="0" y="1946618"/>
                  <a:pt x="0" y="1254034"/>
                </a:cubicBezTo>
                <a:cubicBezTo>
                  <a:pt x="0" y="561450"/>
                  <a:pt x="561450" y="0"/>
                  <a:pt x="1254034" y="0"/>
                </a:cubicBezTo>
                <a:close/>
              </a:path>
            </a:pathLst>
          </a:custGeom>
          <a:solidFill>
            <a:schemeClr val="bg2">
              <a:lumMod val="95000"/>
            </a:schemeClr>
          </a:solidFill>
        </p:spPr>
        <p:txBody>
          <a:bodyPr rtlCol="0">
            <a:noAutofit/>
          </a:bodyPr>
          <a:lstStyle/>
          <a:p>
            <a:pPr lvl="0"/>
            <a:endParaRPr lang="id-ID" noProof="0"/>
          </a:p>
        </p:txBody>
      </p:sp>
    </p:spTree>
    <p:extLst>
      <p:ext uri="{BB962C8B-B14F-4D97-AF65-F5344CB8AC3E}">
        <p14:creationId xmlns:p14="http://schemas.microsoft.com/office/powerpoint/2010/main" val="93638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87D59F5-8AA0-4DC4-9CE8-A111AB0F8ACF}"/>
              </a:ext>
            </a:extLst>
          </p:cNvPr>
          <p:cNvSpPr>
            <a:spLocks noGrp="1"/>
          </p:cNvSpPr>
          <p:nvPr>
            <p:ph type="pic" sz="quarter" idx="10"/>
          </p:nvPr>
        </p:nvSpPr>
        <p:spPr>
          <a:xfrm>
            <a:off x="4317999" y="2124373"/>
            <a:ext cx="3556000" cy="3556000"/>
          </a:xfrm>
          <a:custGeom>
            <a:avLst/>
            <a:gdLst>
              <a:gd name="connsiteX0" fmla="*/ 1778000 w 3556000"/>
              <a:gd name="connsiteY0" fmla="*/ 0 h 3556000"/>
              <a:gd name="connsiteX1" fmla="*/ 3556000 w 3556000"/>
              <a:gd name="connsiteY1" fmla="*/ 1778000 h 3556000"/>
              <a:gd name="connsiteX2" fmla="*/ 1778000 w 3556000"/>
              <a:gd name="connsiteY2" fmla="*/ 3556000 h 3556000"/>
              <a:gd name="connsiteX3" fmla="*/ 0 w 3556000"/>
              <a:gd name="connsiteY3" fmla="*/ 1778000 h 3556000"/>
              <a:gd name="connsiteX4" fmla="*/ 1778000 w 3556000"/>
              <a:gd name="connsiteY4" fmla="*/ 0 h 355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6000" h="3556000">
                <a:moveTo>
                  <a:pt x="1778000" y="0"/>
                </a:moveTo>
                <a:cubicBezTo>
                  <a:pt x="2759962" y="0"/>
                  <a:pt x="3556000" y="796038"/>
                  <a:pt x="3556000" y="1778000"/>
                </a:cubicBezTo>
                <a:cubicBezTo>
                  <a:pt x="3556000" y="2759962"/>
                  <a:pt x="2759962" y="3556000"/>
                  <a:pt x="1778000" y="3556000"/>
                </a:cubicBezTo>
                <a:cubicBezTo>
                  <a:pt x="796038" y="3556000"/>
                  <a:pt x="0" y="2759962"/>
                  <a:pt x="0" y="1778000"/>
                </a:cubicBezTo>
                <a:cubicBezTo>
                  <a:pt x="0" y="796038"/>
                  <a:pt x="796038" y="0"/>
                  <a:pt x="1778000" y="0"/>
                </a:cubicBezTo>
                <a:close/>
              </a:path>
            </a:pathLst>
          </a:custGeom>
          <a:solidFill>
            <a:schemeClr val="bg2">
              <a:lumMod val="95000"/>
            </a:schemeClr>
          </a:solidFill>
        </p:spPr>
        <p:txBody>
          <a:bodyPr rtlCol="0">
            <a:noAutofit/>
          </a:bodyPr>
          <a:lstStyle/>
          <a:p>
            <a:pPr lvl="0"/>
            <a:endParaRPr lang="id-ID" noProof="0"/>
          </a:p>
        </p:txBody>
      </p:sp>
      <p:sp>
        <p:nvSpPr>
          <p:cNvPr id="3" name="Title 1">
            <a:extLst>
              <a:ext uri="{FF2B5EF4-FFF2-40B4-BE49-F238E27FC236}">
                <a16:creationId xmlns:a16="http://schemas.microsoft.com/office/drawing/2014/main" id="{DD511C69-17B3-41E0-B420-ED46ABE75B24}"/>
              </a:ext>
            </a:extLst>
          </p:cNvPr>
          <p:cNvSpPr>
            <a:spLocks noGrp="1"/>
          </p:cNvSpPr>
          <p:nvPr>
            <p:ph type="title"/>
          </p:nvPr>
        </p:nvSpPr>
        <p:spPr>
          <a:xfrm>
            <a:off x="958091" y="462379"/>
            <a:ext cx="10275817" cy="830997"/>
          </a:xfrm>
        </p:spPr>
        <p:txBody>
          <a:bodyPr>
            <a:noAutofit/>
          </a:bodyPr>
          <a:lstStyle>
            <a:lvl1pPr algn="ctr">
              <a:defRPr sz="4800">
                <a:solidFill>
                  <a:schemeClr val="tx1"/>
                </a:solidFill>
                <a:latin typeface="Montserrat SemiBold" panose="00000700000000000000" pitchFamily="50" charset="0"/>
              </a:defRPr>
            </a:lvl1pPr>
          </a:lstStyle>
          <a:p>
            <a:r>
              <a:rPr lang="en-US"/>
              <a:t>Click to edit Master title style</a:t>
            </a:r>
            <a:endParaRPr lang="en-US" dirty="0"/>
          </a:p>
        </p:txBody>
      </p:sp>
    </p:spTree>
    <p:extLst>
      <p:ext uri="{BB962C8B-B14F-4D97-AF65-F5344CB8AC3E}">
        <p14:creationId xmlns:p14="http://schemas.microsoft.com/office/powerpoint/2010/main" val="208019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E8B5017-4974-4903-BC3F-13EA015A4C5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id-ID" altLang="en-US"/>
          </a:p>
        </p:txBody>
      </p:sp>
      <p:sp>
        <p:nvSpPr>
          <p:cNvPr id="1027" name="Text Placeholder 2">
            <a:extLst>
              <a:ext uri="{FF2B5EF4-FFF2-40B4-BE49-F238E27FC236}">
                <a16:creationId xmlns:a16="http://schemas.microsoft.com/office/drawing/2014/main" id="{1F1DB763-1B1C-4959-ABCA-0FE2E9D6D6C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id-ID" altLang="en-US"/>
          </a:p>
        </p:txBody>
      </p:sp>
      <p:sp>
        <p:nvSpPr>
          <p:cNvPr id="4" name="Date Placeholder 3">
            <a:extLst>
              <a:ext uri="{FF2B5EF4-FFF2-40B4-BE49-F238E27FC236}">
                <a16:creationId xmlns:a16="http://schemas.microsoft.com/office/drawing/2014/main" id="{958127CC-263D-452E-9D47-C4DD3D4398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491D917C-A642-42F4-A9D7-0E9B5E1D3332}" type="datetimeFigureOut">
              <a:rPr lang="id-ID"/>
              <a:pPr>
                <a:defRPr/>
              </a:pPr>
              <a:t>02/08/21</a:t>
            </a:fld>
            <a:endParaRPr lang="id-ID"/>
          </a:p>
        </p:txBody>
      </p:sp>
      <p:sp>
        <p:nvSpPr>
          <p:cNvPr id="5" name="Footer Placeholder 4">
            <a:extLst>
              <a:ext uri="{FF2B5EF4-FFF2-40B4-BE49-F238E27FC236}">
                <a16:creationId xmlns:a16="http://schemas.microsoft.com/office/drawing/2014/main" id="{DE25B5B7-548E-4368-862B-E312C7A8B5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id-ID"/>
          </a:p>
        </p:txBody>
      </p:sp>
      <p:sp>
        <p:nvSpPr>
          <p:cNvPr id="6" name="Slide Number Placeholder 5">
            <a:extLst>
              <a:ext uri="{FF2B5EF4-FFF2-40B4-BE49-F238E27FC236}">
                <a16:creationId xmlns:a16="http://schemas.microsoft.com/office/drawing/2014/main" id="{6C781C8E-36C5-4B4E-9276-61ABDFF2B2A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29292"/>
                </a:solidFill>
              </a:defRPr>
            </a:lvl1pPr>
          </a:lstStyle>
          <a:p>
            <a:fld id="{94C992EB-72C9-46AC-9EC8-995FF66799F8}" type="slidenum">
              <a:rPr lang="id-ID" altLang="en-US"/>
              <a:pPr/>
              <a:t>‹#›</a:t>
            </a:fld>
            <a:endParaRPr lang="id-ID"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Montserrat" panose="00000500000000000000" pitchFamily="50" charset="0"/>
        </a:defRPr>
      </a:lvl2pPr>
      <a:lvl3pPr algn="l" rtl="0" fontAlgn="base">
        <a:lnSpc>
          <a:spcPct val="90000"/>
        </a:lnSpc>
        <a:spcBef>
          <a:spcPct val="0"/>
        </a:spcBef>
        <a:spcAft>
          <a:spcPct val="0"/>
        </a:spcAft>
        <a:defRPr sz="4400">
          <a:solidFill>
            <a:schemeClr val="tx1"/>
          </a:solidFill>
          <a:latin typeface="Montserrat" panose="00000500000000000000" pitchFamily="50" charset="0"/>
        </a:defRPr>
      </a:lvl3pPr>
      <a:lvl4pPr algn="l" rtl="0" fontAlgn="base">
        <a:lnSpc>
          <a:spcPct val="90000"/>
        </a:lnSpc>
        <a:spcBef>
          <a:spcPct val="0"/>
        </a:spcBef>
        <a:spcAft>
          <a:spcPct val="0"/>
        </a:spcAft>
        <a:defRPr sz="4400">
          <a:solidFill>
            <a:schemeClr val="tx1"/>
          </a:solidFill>
          <a:latin typeface="Montserrat" panose="00000500000000000000" pitchFamily="50" charset="0"/>
        </a:defRPr>
      </a:lvl4pPr>
      <a:lvl5pPr algn="l" rtl="0" fontAlgn="base">
        <a:lnSpc>
          <a:spcPct val="90000"/>
        </a:lnSpc>
        <a:spcBef>
          <a:spcPct val="0"/>
        </a:spcBef>
        <a:spcAft>
          <a:spcPct val="0"/>
        </a:spcAft>
        <a:defRPr sz="44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5.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47B4AE-04A3-4074-9AAD-182A0F424F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4"/>
          <a:stretch/>
        </p:blipFill>
        <p:spPr>
          <a:xfrm>
            <a:off x="165799" y="2166362"/>
            <a:ext cx="1412042" cy="3162785"/>
          </a:xfrm>
          <a:prstGeom prst="rect">
            <a:avLst/>
          </a:prstGeom>
        </p:spPr>
      </p:pic>
      <p:pic>
        <p:nvPicPr>
          <p:cNvPr id="11" name="Picture 10">
            <a:extLst>
              <a:ext uri="{FF2B5EF4-FFF2-40B4-BE49-F238E27FC236}">
                <a16:creationId xmlns:a16="http://schemas.microsoft.com/office/drawing/2014/main" id="{595A0E6C-3A2A-421B-80BF-6AE6985529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95390" y="46555"/>
            <a:ext cx="1528536" cy="3049427"/>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E9BD9536-07A4-4ACE-AB1E-EBAF15FAB7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4076" y="46555"/>
            <a:ext cx="1881051" cy="1043396"/>
          </a:xfrm>
          <a:prstGeom prst="rect">
            <a:avLst/>
          </a:prstGeom>
        </p:spPr>
      </p:pic>
      <p:sp>
        <p:nvSpPr>
          <p:cNvPr id="13" name="Rectangle 12">
            <a:extLst>
              <a:ext uri="{FF2B5EF4-FFF2-40B4-BE49-F238E27FC236}">
                <a16:creationId xmlns:a16="http://schemas.microsoft.com/office/drawing/2014/main" id="{9CF8FC0E-3835-43C3-BD6E-0432FCE8A6FD}"/>
              </a:ext>
            </a:extLst>
          </p:cNvPr>
          <p:cNvSpPr/>
          <p:nvPr/>
        </p:nvSpPr>
        <p:spPr>
          <a:xfrm>
            <a:off x="3331029" y="1922930"/>
            <a:ext cx="8860971" cy="33146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4" name="Title 2">
            <a:extLst>
              <a:ext uri="{FF2B5EF4-FFF2-40B4-BE49-F238E27FC236}">
                <a16:creationId xmlns:a16="http://schemas.microsoft.com/office/drawing/2014/main" id="{D60E2328-A749-4C88-A9A7-10161360E172}"/>
              </a:ext>
            </a:extLst>
          </p:cNvPr>
          <p:cNvSpPr>
            <a:spLocks noGrp="1" noChangeArrowheads="1"/>
          </p:cNvSpPr>
          <p:nvPr>
            <p:ph type="title"/>
          </p:nvPr>
        </p:nvSpPr>
        <p:spPr>
          <a:xfrm>
            <a:off x="3687355" y="2184900"/>
            <a:ext cx="6634962" cy="1440443"/>
          </a:xfrm>
        </p:spPr>
        <p:txBody>
          <a:bodyPr/>
          <a:lstStyle/>
          <a:p>
            <a:pPr algn="l">
              <a:tabLst>
                <a:tab pos="1176338" algn="l"/>
              </a:tabLst>
            </a:pPr>
            <a:r>
              <a:rPr lang="en-US" altLang="en-US" sz="2800" spc="300" dirty="0">
                <a:latin typeface="+mj-lt"/>
              </a:rPr>
              <a:t>Protecting Business Information</a:t>
            </a:r>
            <a:br>
              <a:rPr lang="en-US" altLang="en-US" spc="300" dirty="0">
                <a:latin typeface="+mj-lt"/>
              </a:rPr>
            </a:br>
            <a:r>
              <a:rPr lang="en-US" altLang="en-US" sz="2800" spc="300" dirty="0">
                <a:latin typeface="+mj-lt"/>
              </a:rPr>
              <a:t>from</a:t>
            </a:r>
            <a:r>
              <a:rPr lang="en-US" altLang="en-US" sz="4400" spc="300" dirty="0">
                <a:latin typeface="+mj-lt"/>
              </a:rPr>
              <a:t> </a:t>
            </a:r>
            <a:br>
              <a:rPr lang="en-US" altLang="en-US" sz="4400" spc="300" dirty="0">
                <a:latin typeface="+mj-lt"/>
              </a:rPr>
            </a:br>
            <a:r>
              <a:rPr lang="en-US" altLang="en-US" sz="4400" spc="300" dirty="0">
                <a:latin typeface="+mj-lt"/>
              </a:rPr>
              <a:t>Cyber Disaster</a:t>
            </a:r>
            <a:endParaRPr lang="en-US" altLang="en-US" spc="300" dirty="0">
              <a:latin typeface="+mj-lt"/>
            </a:endParaRPr>
          </a:p>
        </p:txBody>
      </p:sp>
      <p:sp>
        <p:nvSpPr>
          <p:cNvPr id="16" name="TextBox 15">
            <a:extLst>
              <a:ext uri="{FF2B5EF4-FFF2-40B4-BE49-F238E27FC236}">
                <a16:creationId xmlns:a16="http://schemas.microsoft.com/office/drawing/2014/main" id="{6908BACF-07F8-42B9-A3D6-C46E9DE76BF1}"/>
              </a:ext>
            </a:extLst>
          </p:cNvPr>
          <p:cNvSpPr txBox="1"/>
          <p:nvPr/>
        </p:nvSpPr>
        <p:spPr>
          <a:xfrm>
            <a:off x="3687355" y="4321130"/>
            <a:ext cx="2094276" cy="276999"/>
          </a:xfrm>
          <a:prstGeom prst="rect">
            <a:avLst/>
          </a:prstGeom>
          <a:noFill/>
        </p:spPr>
        <p:txBody>
          <a:bodyPr wrap="square" rtlCol="0">
            <a:spAutoFit/>
          </a:bodyPr>
          <a:lstStyle/>
          <a:p>
            <a:r>
              <a:rPr lang="en-US" sz="1200" spc="300" dirty="0">
                <a:latin typeface="+mj-lt"/>
              </a:rPr>
              <a:t>PRESENTED BY</a:t>
            </a:r>
            <a:endParaRPr lang="en-ZA" sz="1200" spc="300" dirty="0">
              <a:latin typeface="+mj-lt"/>
            </a:endParaRPr>
          </a:p>
        </p:txBody>
      </p:sp>
      <p:sp>
        <p:nvSpPr>
          <p:cNvPr id="17" name="TextBox 16">
            <a:extLst>
              <a:ext uri="{FF2B5EF4-FFF2-40B4-BE49-F238E27FC236}">
                <a16:creationId xmlns:a16="http://schemas.microsoft.com/office/drawing/2014/main" id="{C6B3F273-421E-4716-A9D0-3F4EBCFC6550}"/>
              </a:ext>
            </a:extLst>
          </p:cNvPr>
          <p:cNvSpPr txBox="1"/>
          <p:nvPr/>
        </p:nvSpPr>
        <p:spPr>
          <a:xfrm>
            <a:off x="3687355" y="4583690"/>
            <a:ext cx="5628640" cy="646331"/>
          </a:xfrm>
          <a:prstGeom prst="rect">
            <a:avLst/>
          </a:prstGeom>
          <a:noFill/>
        </p:spPr>
        <p:txBody>
          <a:bodyPr wrap="square" rtlCol="0">
            <a:spAutoFit/>
          </a:bodyPr>
          <a:lstStyle/>
          <a:p>
            <a:r>
              <a:rPr lang="en-US" spc="300" dirty="0">
                <a:latin typeface="+mn-lt"/>
              </a:rPr>
              <a:t>Steve Jump</a:t>
            </a:r>
          </a:p>
          <a:p>
            <a:endParaRPr lang="en-ZA" spc="300" dirty="0">
              <a:latin typeface="+mn-lt"/>
            </a:endParaRPr>
          </a:p>
        </p:txBody>
      </p:sp>
      <p:sp>
        <p:nvSpPr>
          <p:cNvPr id="18" name="TextBox 17">
            <a:extLst>
              <a:ext uri="{FF2B5EF4-FFF2-40B4-BE49-F238E27FC236}">
                <a16:creationId xmlns:a16="http://schemas.microsoft.com/office/drawing/2014/main" id="{95AE0A17-28D9-4E10-9F31-032347925083}"/>
              </a:ext>
            </a:extLst>
          </p:cNvPr>
          <p:cNvSpPr txBox="1"/>
          <p:nvPr/>
        </p:nvSpPr>
        <p:spPr>
          <a:xfrm>
            <a:off x="3687355" y="3895340"/>
            <a:ext cx="4074160" cy="369332"/>
          </a:xfrm>
          <a:prstGeom prst="rect">
            <a:avLst/>
          </a:prstGeom>
          <a:noFill/>
        </p:spPr>
        <p:txBody>
          <a:bodyPr wrap="square" rtlCol="0">
            <a:spAutoFit/>
          </a:bodyPr>
          <a:lstStyle/>
          <a:p>
            <a:r>
              <a:rPr lang="en-US" spc="300" dirty="0">
                <a:latin typeface="+mn-lt"/>
              </a:rPr>
              <a:t>August 5</a:t>
            </a:r>
            <a:r>
              <a:rPr lang="en-US" spc="300" baseline="30000" dirty="0">
                <a:latin typeface="+mn-lt"/>
              </a:rPr>
              <a:t>th</a:t>
            </a:r>
            <a:r>
              <a:rPr lang="en-US" spc="300" dirty="0">
                <a:latin typeface="+mn-lt"/>
              </a:rPr>
              <a:t> 2021</a:t>
            </a:r>
            <a:endParaRPr lang="en-ZA" spc="300" dirty="0">
              <a:latin typeface="+mn-lt"/>
            </a:endParaRPr>
          </a:p>
        </p:txBody>
      </p:sp>
      <p:pic>
        <p:nvPicPr>
          <p:cNvPr id="12" name="Graphic 11">
            <a:extLst>
              <a:ext uri="{FF2B5EF4-FFF2-40B4-BE49-F238E27FC236}">
                <a16:creationId xmlns:a16="http://schemas.microsoft.com/office/drawing/2014/main" id="{4FDD2992-4B34-4B51-8204-A17C88CE1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3667" y="5329147"/>
            <a:ext cx="3801535" cy="606628"/>
          </a:xfrm>
          <a:prstGeom prst="rect">
            <a:avLst/>
          </a:prstGeom>
        </p:spPr>
      </p:pic>
    </p:spTree>
    <p:extLst>
      <p:ext uri="{BB962C8B-B14F-4D97-AF65-F5344CB8AC3E}">
        <p14:creationId xmlns:p14="http://schemas.microsoft.com/office/powerpoint/2010/main" val="2154731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5">
            <a:extLst>
              <a:ext uri="{FF2B5EF4-FFF2-40B4-BE49-F238E27FC236}">
                <a16:creationId xmlns:a16="http://schemas.microsoft.com/office/drawing/2014/main" id="{879666E8-7392-DB4A-98F1-E093972DE7E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1" y="0"/>
            <a:ext cx="12210886" cy="684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1">
            <a:extLst>
              <a:ext uri="{FF2B5EF4-FFF2-40B4-BE49-F238E27FC236}">
                <a16:creationId xmlns:a16="http://schemas.microsoft.com/office/drawing/2014/main" id="{7DAFD62A-0BE0-0442-BA8B-7738D7A02E78}"/>
              </a:ext>
            </a:extLst>
          </p:cNvPr>
          <p:cNvSpPr txBox="1">
            <a:spLocks noChangeArrowheads="1"/>
          </p:cNvSpPr>
          <p:nvPr/>
        </p:nvSpPr>
        <p:spPr bwMode="auto">
          <a:xfrm>
            <a:off x="408155" y="1898065"/>
            <a:ext cx="10867846" cy="39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599"/>
              </a:spcAft>
            </a:pPr>
            <a:r>
              <a:rPr lang="en-US" altLang="en-US" sz="2666" b="1" dirty="0">
                <a:latin typeface="Black Sans SemiBold" pitchFamily="2" charset="77"/>
              </a:rPr>
              <a:t>What is the largest risk that affect your organization?</a:t>
            </a:r>
          </a:p>
          <a:p>
            <a:pPr>
              <a:spcAft>
                <a:spcPts val="1599"/>
              </a:spcAft>
            </a:pPr>
            <a:r>
              <a:rPr lang="en-US" altLang="en-US" sz="2666" b="1" dirty="0">
                <a:latin typeface="Black Sans SemiBold" pitchFamily="2" charset="77"/>
              </a:rPr>
              <a:t>What would it cost if it happened?</a:t>
            </a:r>
          </a:p>
          <a:p>
            <a:pPr>
              <a:spcAft>
                <a:spcPts val="1599"/>
              </a:spcAft>
            </a:pPr>
            <a:r>
              <a:rPr lang="en-US" altLang="en-US" sz="2666" b="1" dirty="0">
                <a:latin typeface="Black Sans SemiBold" pitchFamily="2" charset="77"/>
              </a:rPr>
              <a:t>Do you have a disaster plan?</a:t>
            </a:r>
          </a:p>
          <a:p>
            <a:pPr>
              <a:spcAft>
                <a:spcPts val="1599"/>
              </a:spcAft>
            </a:pPr>
            <a:endParaRPr lang="en-US" altLang="en-US" sz="2666" b="1" dirty="0">
              <a:latin typeface="Black Sans SemiBold" pitchFamily="2" charset="77"/>
            </a:endParaRPr>
          </a:p>
          <a:p>
            <a:pPr>
              <a:spcAft>
                <a:spcPts val="1599"/>
              </a:spcAft>
            </a:pPr>
            <a:r>
              <a:rPr lang="en-US" altLang="en-US" sz="2666" b="1" dirty="0">
                <a:latin typeface="Black Sans SemiBold" pitchFamily="2" charset="77"/>
              </a:rPr>
              <a:t>     How would an active</a:t>
            </a:r>
            <a:br>
              <a:rPr lang="en-US" altLang="en-US" sz="2666" b="1" dirty="0">
                <a:latin typeface="Black Sans SemiBold" pitchFamily="2" charset="77"/>
              </a:rPr>
            </a:br>
            <a:r>
              <a:rPr lang="en-US" altLang="en-US" sz="2666" b="1" dirty="0">
                <a:latin typeface="Black Sans SemiBold" pitchFamily="2" charset="77"/>
              </a:rPr>
              <a:t>          </a:t>
            </a:r>
            <a:r>
              <a:rPr lang="en-US" altLang="en-US" sz="4000" b="1" dirty="0">
                <a:solidFill>
                  <a:srgbClr val="FF0000"/>
                </a:solidFill>
                <a:latin typeface="Black Sans SemiBold" pitchFamily="2" charset="77"/>
              </a:rPr>
              <a:t>cyber incident </a:t>
            </a:r>
            <a:br>
              <a:rPr lang="en-US" altLang="en-US" sz="2666" b="1" dirty="0">
                <a:latin typeface="Black Sans SemiBold" pitchFamily="2" charset="77"/>
              </a:rPr>
            </a:br>
            <a:r>
              <a:rPr lang="en-US" altLang="en-US" sz="2666" b="1" dirty="0">
                <a:latin typeface="Black Sans SemiBold" pitchFamily="2" charset="77"/>
              </a:rPr>
              <a:t>                     affect your plan? </a:t>
            </a:r>
          </a:p>
        </p:txBody>
      </p:sp>
      <p:sp>
        <p:nvSpPr>
          <p:cNvPr id="13316" name="TextBox 4">
            <a:extLst>
              <a:ext uri="{FF2B5EF4-FFF2-40B4-BE49-F238E27FC236}">
                <a16:creationId xmlns:a16="http://schemas.microsoft.com/office/drawing/2014/main" id="{07DD29D9-EB13-304A-966B-45541C096538}"/>
              </a:ext>
            </a:extLst>
          </p:cNvPr>
          <p:cNvSpPr txBox="1">
            <a:spLocks noChangeArrowheads="1"/>
          </p:cNvSpPr>
          <p:nvPr/>
        </p:nvSpPr>
        <p:spPr bwMode="auto">
          <a:xfrm>
            <a:off x="408155" y="622108"/>
            <a:ext cx="85695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400" b="1" dirty="0">
                <a:solidFill>
                  <a:srgbClr val="FF0000"/>
                </a:solidFill>
                <a:latin typeface="FUTURA LIGHT BT" panose="020B0402020204020303" pitchFamily="34" charset="0"/>
              </a:rPr>
              <a:t>Do You have a cyber incident plan?</a:t>
            </a:r>
          </a:p>
        </p:txBody>
      </p:sp>
      <p:sp>
        <p:nvSpPr>
          <p:cNvPr id="7" name="TextBox 6">
            <a:extLst>
              <a:ext uri="{FF2B5EF4-FFF2-40B4-BE49-F238E27FC236}">
                <a16:creationId xmlns:a16="http://schemas.microsoft.com/office/drawing/2014/main" id="{5AC6F395-6A21-B041-A1BA-BF5C85579DB3}"/>
              </a:ext>
            </a:extLst>
          </p:cNvPr>
          <p:cNvSpPr txBox="1"/>
          <p:nvPr/>
        </p:nvSpPr>
        <p:spPr>
          <a:xfrm>
            <a:off x="6047333" y="6087772"/>
            <a:ext cx="5687844" cy="666657"/>
          </a:xfrm>
          <a:prstGeom prst="rect">
            <a:avLst/>
          </a:prstGeom>
          <a:noFill/>
          <a:effectLst/>
        </p:spPr>
        <p:txBody>
          <a:bodyPr>
            <a:spAutoFit/>
          </a:bodyPr>
          <a:lstStyle/>
          <a:p>
            <a:pPr algn="r">
              <a:defRPr/>
            </a:pPr>
            <a:r>
              <a:rPr lang="en-US" sz="3732" b="1" dirty="0">
                <a:solidFill>
                  <a:srgbClr val="FF0000"/>
                </a:solidFill>
                <a:effectLst>
                  <a:glow rad="63500">
                    <a:schemeClr val="accent1">
                      <a:satMod val="175000"/>
                      <a:alpha val="40000"/>
                    </a:schemeClr>
                  </a:glow>
                  <a:outerShdw blurRad="50800" dist="50800" dir="5400000" algn="ctr" rotWithShape="0">
                    <a:srgbClr val="000000">
                      <a:alpha val="81953"/>
                    </a:srgbClr>
                  </a:outerShdw>
                </a:effectLst>
                <a:latin typeface="Black Sans Bold" pitchFamily="2" charset="77"/>
              </a:rPr>
              <a:t>Cybersecurity PLAN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45">
            <a:extLst>
              <a:ext uri="{FF2B5EF4-FFF2-40B4-BE49-F238E27FC236}">
                <a16:creationId xmlns:a16="http://schemas.microsoft.com/office/drawing/2014/main" id="{EFA40355-BFCC-49CB-B988-32D0BD35450B}"/>
              </a:ext>
            </a:extLst>
          </p:cNvPr>
          <p:cNvSpPr>
            <a:spLocks noGrp="1" noChangeArrowheads="1"/>
          </p:cNvSpPr>
          <p:nvPr>
            <p:ph type="title"/>
          </p:nvPr>
        </p:nvSpPr>
        <p:spPr>
          <a:xfrm>
            <a:off x="882650" y="2285697"/>
            <a:ext cx="10274300" cy="831850"/>
          </a:xfrm>
        </p:spPr>
        <p:txBody>
          <a:bodyPr/>
          <a:lstStyle/>
          <a:p>
            <a:pPr algn="l"/>
            <a:r>
              <a:rPr lang="en-US" altLang="en-US" sz="3200" spc="300" dirty="0">
                <a:latin typeface="+mj-lt"/>
              </a:rPr>
              <a:t>2. </a:t>
            </a:r>
            <a:r>
              <a:rPr lang="en-US" sz="3600" b="1" spc="300" dirty="0"/>
              <a:t>Know what information systems your business needs to run</a:t>
            </a:r>
            <a:br>
              <a:rPr lang="en-US" sz="3200" spc="300" dirty="0"/>
            </a:br>
            <a:endParaRPr lang="en-US" altLang="en-US" sz="3200" spc="300" dirty="0">
              <a:latin typeface="+mj-lt"/>
            </a:endParaRPr>
          </a:p>
        </p:txBody>
      </p:sp>
      <p:cxnSp>
        <p:nvCxnSpPr>
          <p:cNvPr id="6" name="Straight Connector 5">
            <a:extLst>
              <a:ext uri="{FF2B5EF4-FFF2-40B4-BE49-F238E27FC236}">
                <a16:creationId xmlns:a16="http://schemas.microsoft.com/office/drawing/2014/main" id="{B5175E67-0736-4411-8AE8-A631DF2B925F}"/>
              </a:ext>
            </a:extLst>
          </p:cNvPr>
          <p:cNvCxnSpPr>
            <a:cxnSpLocks/>
          </p:cNvCxnSpPr>
          <p:nvPr/>
        </p:nvCxnSpPr>
        <p:spPr>
          <a:xfrm flipV="1">
            <a:off x="1462118" y="4005263"/>
            <a:ext cx="10171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C460B55-B178-415C-BDD3-30C16C20FC12}"/>
              </a:ext>
            </a:extLst>
          </p:cNvPr>
          <p:cNvSpPr/>
          <p:nvPr/>
        </p:nvSpPr>
        <p:spPr>
          <a:xfrm>
            <a:off x="2806700" y="3443286"/>
            <a:ext cx="1138238" cy="1138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824" name="TextBox 7">
            <a:extLst>
              <a:ext uri="{FF2B5EF4-FFF2-40B4-BE49-F238E27FC236}">
                <a16:creationId xmlns:a16="http://schemas.microsoft.com/office/drawing/2014/main" id="{B2286152-A602-4B35-8269-F9FAE4E736EB}"/>
              </a:ext>
            </a:extLst>
          </p:cNvPr>
          <p:cNvSpPr txBox="1">
            <a:spLocks noChangeArrowheads="1"/>
          </p:cNvSpPr>
          <p:nvPr/>
        </p:nvSpPr>
        <p:spPr bwMode="auto">
          <a:xfrm>
            <a:off x="3204938" y="3829049"/>
            <a:ext cx="341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Montserrat Medium" panose="00000600000000000000" pitchFamily="2" charset="0"/>
              </a:defRPr>
            </a:lvl1pPr>
            <a:lvl2pPr marL="742950" indent="-285750">
              <a:defRPr>
                <a:solidFill>
                  <a:schemeClr val="tx1"/>
                </a:solidFill>
                <a:latin typeface="Montserrat Medium" panose="00000600000000000000" pitchFamily="2" charset="0"/>
              </a:defRPr>
            </a:lvl2pPr>
            <a:lvl3pPr marL="1143000" indent="-228600">
              <a:defRPr>
                <a:solidFill>
                  <a:schemeClr val="tx1"/>
                </a:solidFill>
                <a:latin typeface="Montserrat Medium" panose="00000600000000000000" pitchFamily="2" charset="0"/>
              </a:defRPr>
            </a:lvl3pPr>
            <a:lvl4pPr marL="1600200" indent="-228600">
              <a:defRPr>
                <a:solidFill>
                  <a:schemeClr val="tx1"/>
                </a:solidFill>
                <a:latin typeface="Montserrat Medium" panose="00000600000000000000" pitchFamily="2" charset="0"/>
              </a:defRPr>
            </a:lvl4pPr>
            <a:lvl5pPr marL="2057400" indent="-228600">
              <a:defRPr>
                <a:solidFill>
                  <a:schemeClr val="tx1"/>
                </a:solidFill>
                <a:latin typeface="Montserrat Medium" panose="00000600000000000000" pitchFamily="2" charset="0"/>
              </a:defRPr>
            </a:lvl5pPr>
            <a:lvl6pPr marL="2514600" indent="-228600" fontAlgn="base">
              <a:spcBef>
                <a:spcPct val="0"/>
              </a:spcBef>
              <a:spcAft>
                <a:spcPct val="0"/>
              </a:spcAft>
              <a:defRPr>
                <a:solidFill>
                  <a:schemeClr val="tx1"/>
                </a:solidFill>
                <a:latin typeface="Montserrat Medium" panose="00000600000000000000" pitchFamily="2" charset="0"/>
              </a:defRPr>
            </a:lvl6pPr>
            <a:lvl7pPr marL="2971800" indent="-228600" fontAlgn="base">
              <a:spcBef>
                <a:spcPct val="0"/>
              </a:spcBef>
              <a:spcAft>
                <a:spcPct val="0"/>
              </a:spcAft>
              <a:defRPr>
                <a:solidFill>
                  <a:schemeClr val="tx1"/>
                </a:solidFill>
                <a:latin typeface="Montserrat Medium" panose="00000600000000000000" pitchFamily="2" charset="0"/>
              </a:defRPr>
            </a:lvl7pPr>
            <a:lvl8pPr marL="3429000" indent="-228600" fontAlgn="base">
              <a:spcBef>
                <a:spcPct val="0"/>
              </a:spcBef>
              <a:spcAft>
                <a:spcPct val="0"/>
              </a:spcAft>
              <a:defRPr>
                <a:solidFill>
                  <a:schemeClr val="tx1"/>
                </a:solidFill>
                <a:latin typeface="Montserrat Medium" panose="00000600000000000000" pitchFamily="2" charset="0"/>
              </a:defRPr>
            </a:lvl8pPr>
            <a:lvl9pPr marL="3886200" indent="-228600" fontAlgn="base">
              <a:spcBef>
                <a:spcPct val="0"/>
              </a:spcBef>
              <a:spcAft>
                <a:spcPct val="0"/>
              </a:spcAft>
              <a:defRPr>
                <a:solidFill>
                  <a:schemeClr val="tx1"/>
                </a:solidFill>
                <a:latin typeface="Montserrat Medium" panose="00000600000000000000" pitchFamily="2" charset="0"/>
              </a:defRPr>
            </a:lvl9pPr>
          </a:lstStyle>
          <a:p>
            <a:pPr algn="ctr" eaLnBrk="1" hangingPunct="1"/>
            <a:r>
              <a:rPr lang="en-US" altLang="en-US" b="1" dirty="0">
                <a:latin typeface="+mj-lt"/>
              </a:rPr>
              <a:t>2</a:t>
            </a:r>
          </a:p>
        </p:txBody>
      </p:sp>
      <p:sp>
        <p:nvSpPr>
          <p:cNvPr id="9" name="Oval 8">
            <a:extLst>
              <a:ext uri="{FF2B5EF4-FFF2-40B4-BE49-F238E27FC236}">
                <a16:creationId xmlns:a16="http://schemas.microsoft.com/office/drawing/2014/main" id="{65A01FE7-414E-4274-8D24-6FA3E59ED1DB}"/>
              </a:ext>
            </a:extLst>
          </p:cNvPr>
          <p:cNvSpPr/>
          <p:nvPr/>
        </p:nvSpPr>
        <p:spPr>
          <a:xfrm>
            <a:off x="1205054" y="3876674"/>
            <a:ext cx="273050" cy="271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01C2864F-B947-4207-81C2-E853B2B30AA1}"/>
              </a:ext>
            </a:extLst>
          </p:cNvPr>
          <p:cNvSpPr/>
          <p:nvPr/>
        </p:nvSpPr>
        <p:spPr>
          <a:xfrm>
            <a:off x="5868988" y="3868738"/>
            <a:ext cx="273050" cy="2730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D3BDFDB8-485D-483C-9672-D7A68F1183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95038" y="-1212979"/>
            <a:ext cx="1124450" cy="6858000"/>
          </a:xfrm>
          <a:prstGeom prst="rect">
            <a:avLst/>
          </a:prstGeom>
        </p:spPr>
      </p:pic>
      <p:sp>
        <p:nvSpPr>
          <p:cNvPr id="12" name="Rectangle 11">
            <a:extLst>
              <a:ext uri="{FF2B5EF4-FFF2-40B4-BE49-F238E27FC236}">
                <a16:creationId xmlns:a16="http://schemas.microsoft.com/office/drawing/2014/main" id="{3CF27D78-F4DC-4998-B05B-51C7DECE8FA5}"/>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 name="Picture 12">
            <a:extLst>
              <a:ext uri="{FF2B5EF4-FFF2-40B4-BE49-F238E27FC236}">
                <a16:creationId xmlns:a16="http://schemas.microsoft.com/office/drawing/2014/main" id="{8F71B6AB-23D6-4A84-87AB-D0D506BB40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3219" y="6014922"/>
            <a:ext cx="1062602" cy="580618"/>
          </a:xfrm>
          <a:prstGeom prst="rect">
            <a:avLst/>
          </a:prstGeom>
        </p:spPr>
      </p:pic>
    </p:spTree>
    <p:extLst>
      <p:ext uri="{BB962C8B-B14F-4D97-AF65-F5344CB8AC3E}">
        <p14:creationId xmlns:p14="http://schemas.microsoft.com/office/powerpoint/2010/main" val="459860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a:extLst>
              <a:ext uri="{FF2B5EF4-FFF2-40B4-BE49-F238E27FC236}">
                <a16:creationId xmlns:a16="http://schemas.microsoft.com/office/drawing/2014/main" id="{6FC3B46F-A7FF-7D45-B20C-B51852BC2A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1" y="8464"/>
            <a:ext cx="12188238" cy="684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F5C63E-B062-6E40-B363-B4F4AC3AC5C5}"/>
              </a:ext>
            </a:extLst>
          </p:cNvPr>
          <p:cNvSpPr txBox="1"/>
          <p:nvPr/>
        </p:nvSpPr>
        <p:spPr>
          <a:xfrm>
            <a:off x="562625" y="1870950"/>
            <a:ext cx="8108501" cy="4277838"/>
          </a:xfrm>
          <a:prstGeom prst="rect">
            <a:avLst/>
          </a:prstGeom>
          <a:noFill/>
        </p:spPr>
        <p:txBody>
          <a:bodyPr wrap="square">
            <a:spAutoFit/>
          </a:bodyPr>
          <a:lstStyle/>
          <a:p>
            <a:pPr>
              <a:spcAft>
                <a:spcPts val="800"/>
              </a:spcAft>
              <a:defRPr/>
            </a:pPr>
            <a:r>
              <a:rPr lang="en-US" sz="3200" b="1" dirty="0">
                <a:solidFill>
                  <a:schemeClr val="accent1">
                    <a:lumMod val="75000"/>
                  </a:schemeClr>
                </a:solidFill>
                <a:latin typeface="Black Sans SemiBold" pitchFamily="2" charset="77"/>
              </a:rPr>
              <a:t>Understand who needs what info and from which system.</a:t>
            </a:r>
          </a:p>
          <a:p>
            <a:pPr>
              <a:spcAft>
                <a:spcPts val="800"/>
              </a:spcAft>
              <a:defRPr/>
            </a:pPr>
            <a:r>
              <a:rPr lang="en-US" sz="3200" b="1" dirty="0" err="1">
                <a:solidFill>
                  <a:schemeClr val="accent1">
                    <a:lumMod val="75000"/>
                  </a:schemeClr>
                </a:solidFill>
                <a:latin typeface="Black Sans SemiBold" pitchFamily="2" charset="77"/>
              </a:rPr>
              <a:t>Recognise</a:t>
            </a:r>
            <a:r>
              <a:rPr lang="en-US" sz="3200" b="1" dirty="0">
                <a:solidFill>
                  <a:schemeClr val="accent1">
                    <a:lumMod val="75000"/>
                  </a:schemeClr>
                </a:solidFill>
                <a:latin typeface="Black Sans SemiBold" pitchFamily="2" charset="77"/>
              </a:rPr>
              <a:t> how the data behind the systems can be affected.</a:t>
            </a:r>
          </a:p>
          <a:p>
            <a:pPr>
              <a:spcAft>
                <a:spcPts val="800"/>
              </a:spcAft>
              <a:defRPr/>
            </a:pPr>
            <a:r>
              <a:rPr lang="en-US" sz="3200" b="1" dirty="0">
                <a:solidFill>
                  <a:schemeClr val="accent1">
                    <a:lumMod val="75000"/>
                  </a:schemeClr>
                </a:solidFill>
                <a:latin typeface="Black Sans SemiBold" pitchFamily="2" charset="77"/>
              </a:rPr>
              <a:t>What is the minimum data you can operate with? </a:t>
            </a:r>
            <a:r>
              <a:rPr lang="en-US" sz="2800" b="1" dirty="0">
                <a:solidFill>
                  <a:schemeClr val="accent1">
                    <a:lumMod val="75000"/>
                  </a:schemeClr>
                </a:solidFill>
                <a:latin typeface="Black Sans SemiBold" pitchFamily="2" charset="77"/>
              </a:rPr>
              <a:t>And How will you use it?</a:t>
            </a:r>
          </a:p>
          <a:p>
            <a:pPr>
              <a:spcAft>
                <a:spcPts val="800"/>
              </a:spcAft>
              <a:defRPr/>
            </a:pPr>
            <a:endParaRPr lang="en-US" sz="2666" b="1" dirty="0">
              <a:solidFill>
                <a:schemeClr val="accent1">
                  <a:lumMod val="75000"/>
                </a:schemeClr>
              </a:solidFill>
              <a:latin typeface="Black Sans SemiBold" pitchFamily="2" charset="77"/>
            </a:endParaRPr>
          </a:p>
          <a:p>
            <a:pPr>
              <a:spcAft>
                <a:spcPts val="800"/>
              </a:spcAft>
              <a:defRPr/>
            </a:pPr>
            <a:endParaRPr lang="en-US" sz="2666" b="1" dirty="0">
              <a:solidFill>
                <a:schemeClr val="accent1">
                  <a:lumMod val="75000"/>
                </a:schemeClr>
              </a:solidFill>
              <a:latin typeface="Black Sans SemiBold" pitchFamily="2" charset="77"/>
            </a:endParaRPr>
          </a:p>
        </p:txBody>
      </p:sp>
      <p:sp>
        <p:nvSpPr>
          <p:cNvPr id="7171" name="TextBox 2">
            <a:extLst>
              <a:ext uri="{FF2B5EF4-FFF2-40B4-BE49-F238E27FC236}">
                <a16:creationId xmlns:a16="http://schemas.microsoft.com/office/drawing/2014/main" id="{94268610-FF63-3945-986E-273E777A6287}"/>
              </a:ext>
            </a:extLst>
          </p:cNvPr>
          <p:cNvSpPr txBox="1">
            <a:spLocks noChangeArrowheads="1"/>
          </p:cNvSpPr>
          <p:nvPr/>
        </p:nvSpPr>
        <p:spPr bwMode="auto">
          <a:xfrm>
            <a:off x="562625" y="359723"/>
            <a:ext cx="8227061" cy="124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732" b="1" dirty="0">
                <a:solidFill>
                  <a:srgbClr val="FF0000"/>
                </a:solidFill>
                <a:latin typeface="FUTURA LIGHT BT" panose="020B0402020204020303" pitchFamily="34" charset="0"/>
              </a:rPr>
              <a:t>Know what Information Systems </a:t>
            </a:r>
          </a:p>
          <a:p>
            <a:r>
              <a:rPr lang="en-US" altLang="en-US" sz="3732" b="1" dirty="0">
                <a:solidFill>
                  <a:srgbClr val="FF0000"/>
                </a:solidFill>
                <a:latin typeface="FUTURA LIGHT BT" panose="020B0402020204020303" pitchFamily="34" charset="0"/>
              </a:rPr>
              <a:t>your business needs to run!</a:t>
            </a:r>
          </a:p>
        </p:txBody>
      </p:sp>
    </p:spTree>
    <p:extLst>
      <p:ext uri="{BB962C8B-B14F-4D97-AF65-F5344CB8AC3E}">
        <p14:creationId xmlns:p14="http://schemas.microsoft.com/office/powerpoint/2010/main" val="16732378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45">
            <a:extLst>
              <a:ext uri="{FF2B5EF4-FFF2-40B4-BE49-F238E27FC236}">
                <a16:creationId xmlns:a16="http://schemas.microsoft.com/office/drawing/2014/main" id="{EFA40355-BFCC-49CB-B988-32D0BD35450B}"/>
              </a:ext>
            </a:extLst>
          </p:cNvPr>
          <p:cNvSpPr>
            <a:spLocks noGrp="1" noChangeArrowheads="1"/>
          </p:cNvSpPr>
          <p:nvPr>
            <p:ph type="title"/>
          </p:nvPr>
        </p:nvSpPr>
        <p:spPr>
          <a:xfrm>
            <a:off x="882650" y="2285697"/>
            <a:ext cx="10274300" cy="831850"/>
          </a:xfrm>
        </p:spPr>
        <p:txBody>
          <a:bodyPr/>
          <a:lstStyle/>
          <a:p>
            <a:pPr algn="l"/>
            <a:r>
              <a:rPr lang="en-US" altLang="en-US" sz="3200" spc="300" dirty="0">
                <a:latin typeface="+mj-lt"/>
              </a:rPr>
              <a:t>3. </a:t>
            </a:r>
            <a:r>
              <a:rPr lang="en-US" sz="3600" b="1" spc="300" dirty="0"/>
              <a:t>Building Cyber Resilience into the basics</a:t>
            </a:r>
            <a:br>
              <a:rPr lang="en-US" sz="3200" spc="300" dirty="0"/>
            </a:br>
            <a:endParaRPr lang="en-US" altLang="en-US" sz="3200" spc="300" dirty="0">
              <a:latin typeface="+mj-lt"/>
            </a:endParaRPr>
          </a:p>
        </p:txBody>
      </p:sp>
      <p:cxnSp>
        <p:nvCxnSpPr>
          <p:cNvPr id="6" name="Straight Connector 5">
            <a:extLst>
              <a:ext uri="{FF2B5EF4-FFF2-40B4-BE49-F238E27FC236}">
                <a16:creationId xmlns:a16="http://schemas.microsoft.com/office/drawing/2014/main" id="{B5175E67-0736-4411-8AE8-A631DF2B925F}"/>
              </a:ext>
            </a:extLst>
          </p:cNvPr>
          <p:cNvCxnSpPr>
            <a:cxnSpLocks/>
          </p:cNvCxnSpPr>
          <p:nvPr/>
        </p:nvCxnSpPr>
        <p:spPr>
          <a:xfrm flipV="1">
            <a:off x="2230115" y="3997325"/>
            <a:ext cx="10171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C460B55-B178-415C-BDD3-30C16C20FC12}"/>
              </a:ext>
            </a:extLst>
          </p:cNvPr>
          <p:cNvSpPr/>
          <p:nvPr/>
        </p:nvSpPr>
        <p:spPr>
          <a:xfrm>
            <a:off x="4749478" y="3429000"/>
            <a:ext cx="1138238" cy="1138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824" name="TextBox 7">
            <a:extLst>
              <a:ext uri="{FF2B5EF4-FFF2-40B4-BE49-F238E27FC236}">
                <a16:creationId xmlns:a16="http://schemas.microsoft.com/office/drawing/2014/main" id="{B2286152-A602-4B35-8269-F9FAE4E736EB}"/>
              </a:ext>
            </a:extLst>
          </p:cNvPr>
          <p:cNvSpPr txBox="1">
            <a:spLocks noChangeArrowheads="1"/>
          </p:cNvSpPr>
          <p:nvPr/>
        </p:nvSpPr>
        <p:spPr bwMode="auto">
          <a:xfrm>
            <a:off x="5147716" y="3814763"/>
            <a:ext cx="341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Montserrat Medium" panose="00000600000000000000" pitchFamily="2" charset="0"/>
              </a:defRPr>
            </a:lvl1pPr>
            <a:lvl2pPr marL="742950" indent="-285750">
              <a:defRPr>
                <a:solidFill>
                  <a:schemeClr val="tx1"/>
                </a:solidFill>
                <a:latin typeface="Montserrat Medium" panose="00000600000000000000" pitchFamily="2" charset="0"/>
              </a:defRPr>
            </a:lvl2pPr>
            <a:lvl3pPr marL="1143000" indent="-228600">
              <a:defRPr>
                <a:solidFill>
                  <a:schemeClr val="tx1"/>
                </a:solidFill>
                <a:latin typeface="Montserrat Medium" panose="00000600000000000000" pitchFamily="2" charset="0"/>
              </a:defRPr>
            </a:lvl3pPr>
            <a:lvl4pPr marL="1600200" indent="-228600">
              <a:defRPr>
                <a:solidFill>
                  <a:schemeClr val="tx1"/>
                </a:solidFill>
                <a:latin typeface="Montserrat Medium" panose="00000600000000000000" pitchFamily="2" charset="0"/>
              </a:defRPr>
            </a:lvl4pPr>
            <a:lvl5pPr marL="2057400" indent="-228600">
              <a:defRPr>
                <a:solidFill>
                  <a:schemeClr val="tx1"/>
                </a:solidFill>
                <a:latin typeface="Montserrat Medium" panose="00000600000000000000" pitchFamily="2" charset="0"/>
              </a:defRPr>
            </a:lvl5pPr>
            <a:lvl6pPr marL="2514600" indent="-228600" fontAlgn="base">
              <a:spcBef>
                <a:spcPct val="0"/>
              </a:spcBef>
              <a:spcAft>
                <a:spcPct val="0"/>
              </a:spcAft>
              <a:defRPr>
                <a:solidFill>
                  <a:schemeClr val="tx1"/>
                </a:solidFill>
                <a:latin typeface="Montserrat Medium" panose="00000600000000000000" pitchFamily="2" charset="0"/>
              </a:defRPr>
            </a:lvl6pPr>
            <a:lvl7pPr marL="2971800" indent="-228600" fontAlgn="base">
              <a:spcBef>
                <a:spcPct val="0"/>
              </a:spcBef>
              <a:spcAft>
                <a:spcPct val="0"/>
              </a:spcAft>
              <a:defRPr>
                <a:solidFill>
                  <a:schemeClr val="tx1"/>
                </a:solidFill>
                <a:latin typeface="Montserrat Medium" panose="00000600000000000000" pitchFamily="2" charset="0"/>
              </a:defRPr>
            </a:lvl7pPr>
            <a:lvl8pPr marL="3429000" indent="-228600" fontAlgn="base">
              <a:spcBef>
                <a:spcPct val="0"/>
              </a:spcBef>
              <a:spcAft>
                <a:spcPct val="0"/>
              </a:spcAft>
              <a:defRPr>
                <a:solidFill>
                  <a:schemeClr val="tx1"/>
                </a:solidFill>
                <a:latin typeface="Montserrat Medium" panose="00000600000000000000" pitchFamily="2" charset="0"/>
              </a:defRPr>
            </a:lvl8pPr>
            <a:lvl9pPr marL="3886200" indent="-228600" fontAlgn="base">
              <a:spcBef>
                <a:spcPct val="0"/>
              </a:spcBef>
              <a:spcAft>
                <a:spcPct val="0"/>
              </a:spcAft>
              <a:defRPr>
                <a:solidFill>
                  <a:schemeClr val="tx1"/>
                </a:solidFill>
                <a:latin typeface="Montserrat Medium" panose="00000600000000000000" pitchFamily="2" charset="0"/>
              </a:defRPr>
            </a:lvl9pPr>
          </a:lstStyle>
          <a:p>
            <a:pPr algn="ctr" eaLnBrk="1" hangingPunct="1"/>
            <a:r>
              <a:rPr lang="en-US" altLang="en-US" b="1" dirty="0">
                <a:latin typeface="+mj-lt"/>
              </a:rPr>
              <a:t>3</a:t>
            </a:r>
          </a:p>
        </p:txBody>
      </p:sp>
      <p:sp>
        <p:nvSpPr>
          <p:cNvPr id="9" name="Oval 8">
            <a:extLst>
              <a:ext uri="{FF2B5EF4-FFF2-40B4-BE49-F238E27FC236}">
                <a16:creationId xmlns:a16="http://schemas.microsoft.com/office/drawing/2014/main" id="{65A01FE7-414E-4274-8D24-6FA3E59ED1DB}"/>
              </a:ext>
            </a:extLst>
          </p:cNvPr>
          <p:cNvSpPr/>
          <p:nvPr/>
        </p:nvSpPr>
        <p:spPr>
          <a:xfrm>
            <a:off x="3255963" y="3862388"/>
            <a:ext cx="273050" cy="271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D3BDFDB8-485D-483C-9672-D7A68F1183C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95038" y="-1212979"/>
            <a:ext cx="1124450" cy="6858000"/>
          </a:xfrm>
          <a:prstGeom prst="rect">
            <a:avLst/>
          </a:prstGeom>
        </p:spPr>
      </p:pic>
      <p:sp>
        <p:nvSpPr>
          <p:cNvPr id="12" name="Rectangle 11">
            <a:extLst>
              <a:ext uri="{FF2B5EF4-FFF2-40B4-BE49-F238E27FC236}">
                <a16:creationId xmlns:a16="http://schemas.microsoft.com/office/drawing/2014/main" id="{3CF27D78-F4DC-4998-B05B-51C7DECE8FA5}"/>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 name="Picture 12">
            <a:extLst>
              <a:ext uri="{FF2B5EF4-FFF2-40B4-BE49-F238E27FC236}">
                <a16:creationId xmlns:a16="http://schemas.microsoft.com/office/drawing/2014/main" id="{8F71B6AB-23D6-4A84-87AB-D0D506BB40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3219" y="6014922"/>
            <a:ext cx="1062602" cy="580618"/>
          </a:xfrm>
          <a:prstGeom prst="rect">
            <a:avLst/>
          </a:prstGeom>
        </p:spPr>
      </p:pic>
      <p:sp>
        <p:nvSpPr>
          <p:cNvPr id="15" name="Oval 14">
            <a:extLst>
              <a:ext uri="{FF2B5EF4-FFF2-40B4-BE49-F238E27FC236}">
                <a16:creationId xmlns:a16="http://schemas.microsoft.com/office/drawing/2014/main" id="{C0B7EAE6-714A-1D42-AE87-9D03750167D1}"/>
              </a:ext>
            </a:extLst>
          </p:cNvPr>
          <p:cNvSpPr/>
          <p:nvPr/>
        </p:nvSpPr>
        <p:spPr>
          <a:xfrm>
            <a:off x="1346833" y="3862388"/>
            <a:ext cx="273050" cy="271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131239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5">
            <a:extLst>
              <a:ext uri="{FF2B5EF4-FFF2-40B4-BE49-F238E27FC236}">
                <a16:creationId xmlns:a16="http://schemas.microsoft.com/office/drawing/2014/main" id="{0694C4A3-4DD5-4340-AE39-4463984227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908" y="-25253"/>
            <a:ext cx="12268178" cy="6885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1">
            <a:extLst>
              <a:ext uri="{FF2B5EF4-FFF2-40B4-BE49-F238E27FC236}">
                <a16:creationId xmlns:a16="http://schemas.microsoft.com/office/drawing/2014/main" id="{95F4A075-E07C-F544-89B0-9CE9EC8F6709}"/>
              </a:ext>
            </a:extLst>
          </p:cNvPr>
          <p:cNvSpPr txBox="1">
            <a:spLocks noChangeArrowheads="1"/>
          </p:cNvSpPr>
          <p:nvPr/>
        </p:nvSpPr>
        <p:spPr bwMode="auto">
          <a:xfrm>
            <a:off x="526652" y="1662435"/>
            <a:ext cx="1015686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solidFill>
                  <a:schemeClr val="bg1"/>
                </a:solidFill>
                <a:latin typeface="FUTURA LIGHT BT" panose="020B0402020204020303" pitchFamily="34" charset="0"/>
              </a:rPr>
              <a:t>Is your backup date validated daily?</a:t>
            </a:r>
          </a:p>
          <a:p>
            <a:r>
              <a:rPr lang="en-US" altLang="en-US" sz="2800" b="1" dirty="0">
                <a:solidFill>
                  <a:schemeClr val="bg1"/>
                </a:solidFill>
                <a:latin typeface="FUTURA LIGHT BT" panose="020B0402020204020303" pitchFamily="34" charset="0"/>
              </a:rPr>
              <a:t>Is your backup off-site/cloud based?</a:t>
            </a:r>
          </a:p>
          <a:p>
            <a:r>
              <a:rPr lang="en-US" altLang="en-US" sz="2800" b="1" dirty="0">
                <a:solidFill>
                  <a:schemeClr val="bg1"/>
                </a:solidFill>
                <a:latin typeface="FUTURA LIGHT BT" panose="020B0402020204020303" pitchFamily="34" charset="0"/>
              </a:rPr>
              <a:t>Is your backup protected as if it was live?</a:t>
            </a:r>
          </a:p>
          <a:p>
            <a:r>
              <a:rPr lang="en-US" altLang="en-US" sz="2800" b="1" dirty="0">
                <a:solidFill>
                  <a:schemeClr val="bg1"/>
                </a:solidFill>
                <a:latin typeface="FUTURA LIGHT BT" panose="020B0402020204020303" pitchFamily="34" charset="0"/>
              </a:rPr>
              <a:t>Do you have multiple, separate backups?  </a:t>
            </a:r>
          </a:p>
          <a:p>
            <a:r>
              <a:rPr lang="en-US" altLang="en-US" sz="2800" b="1" dirty="0">
                <a:solidFill>
                  <a:schemeClr val="bg1"/>
                </a:solidFill>
                <a:latin typeface="FUTURA LIGHT BT" panose="020B0402020204020303" pitchFamily="34" charset="0"/>
              </a:rPr>
              <a:t>Are they all protected against malware attack?</a:t>
            </a:r>
          </a:p>
          <a:p>
            <a:r>
              <a:rPr lang="en-US" altLang="en-US" sz="2800" b="1" dirty="0">
                <a:solidFill>
                  <a:schemeClr val="bg1"/>
                </a:solidFill>
                <a:latin typeface="FUTURA LIGHT BT" panose="020B0402020204020303" pitchFamily="34" charset="0"/>
              </a:rPr>
              <a:t>Where will you restore your working data to? </a:t>
            </a:r>
          </a:p>
          <a:p>
            <a:endParaRPr lang="en-US" altLang="en-US" sz="2800" b="1" dirty="0">
              <a:solidFill>
                <a:schemeClr val="bg1"/>
              </a:solidFill>
              <a:latin typeface="FUTURA LIGHT BT" panose="020B0402020204020303" pitchFamily="34" charset="0"/>
            </a:endParaRPr>
          </a:p>
          <a:p>
            <a:r>
              <a:rPr lang="en-US" altLang="en-US" sz="2800" b="1" dirty="0">
                <a:solidFill>
                  <a:schemeClr val="bg1"/>
                </a:solidFill>
                <a:latin typeface="FUTURA LIGHT BT" panose="020B0402020204020303" pitchFamily="34" charset="0"/>
              </a:rPr>
              <a:t>Do your users know how to connect?</a:t>
            </a:r>
          </a:p>
        </p:txBody>
      </p:sp>
      <p:sp>
        <p:nvSpPr>
          <p:cNvPr id="21508" name="TextBox 3">
            <a:extLst>
              <a:ext uri="{FF2B5EF4-FFF2-40B4-BE49-F238E27FC236}">
                <a16:creationId xmlns:a16="http://schemas.microsoft.com/office/drawing/2014/main" id="{5887D333-4FC0-0142-A291-39E4DDD859C1}"/>
              </a:ext>
            </a:extLst>
          </p:cNvPr>
          <p:cNvSpPr txBox="1">
            <a:spLocks noChangeArrowheads="1"/>
          </p:cNvSpPr>
          <p:nvPr/>
        </p:nvSpPr>
        <p:spPr bwMode="auto">
          <a:xfrm>
            <a:off x="526652" y="459176"/>
            <a:ext cx="6995937"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732" b="1" dirty="0">
                <a:solidFill>
                  <a:srgbClr val="FF0000"/>
                </a:solidFill>
                <a:latin typeface="FUTURA LIGHT BT" panose="020B0402020204020303" pitchFamily="34" charset="0"/>
              </a:rPr>
              <a:t>Do you have a Backup plan?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5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a:extLst>
              <a:ext uri="{FF2B5EF4-FFF2-40B4-BE49-F238E27FC236}">
                <a16:creationId xmlns:a16="http://schemas.microsoft.com/office/drawing/2014/main" id="{811E2686-E05B-D34F-ABF0-CF1F0B5BF16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51"/>
            <a:ext cx="12192000" cy="686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a:extLst>
              <a:ext uri="{FF2B5EF4-FFF2-40B4-BE49-F238E27FC236}">
                <a16:creationId xmlns:a16="http://schemas.microsoft.com/office/drawing/2014/main" id="{1F15C8C2-83EC-A849-AD04-0D82981056FD}"/>
              </a:ext>
            </a:extLst>
          </p:cNvPr>
          <p:cNvSpPr txBox="1">
            <a:spLocks noChangeArrowheads="1"/>
          </p:cNvSpPr>
          <p:nvPr/>
        </p:nvSpPr>
        <p:spPr bwMode="auto">
          <a:xfrm>
            <a:off x="611293" y="681356"/>
            <a:ext cx="7071552" cy="74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265" b="1" dirty="0">
                <a:solidFill>
                  <a:srgbClr val="FF0000"/>
                </a:solidFill>
                <a:latin typeface="FUTURA LIGHT BT" panose="020B0402020204020303" pitchFamily="34" charset="0"/>
              </a:rPr>
              <a:t>How do your users connect?</a:t>
            </a:r>
          </a:p>
        </p:txBody>
      </p:sp>
      <p:sp>
        <p:nvSpPr>
          <p:cNvPr id="5" name="TextBox 1">
            <a:extLst>
              <a:ext uri="{FF2B5EF4-FFF2-40B4-BE49-F238E27FC236}">
                <a16:creationId xmlns:a16="http://schemas.microsoft.com/office/drawing/2014/main" id="{483FEFC5-EC02-A341-9803-E02092DEBEA6}"/>
              </a:ext>
            </a:extLst>
          </p:cNvPr>
          <p:cNvSpPr txBox="1">
            <a:spLocks noChangeArrowheads="1"/>
          </p:cNvSpPr>
          <p:nvPr/>
        </p:nvSpPr>
        <p:spPr bwMode="auto">
          <a:xfrm>
            <a:off x="464659" y="3832260"/>
            <a:ext cx="1015686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solidFill>
                  <a:schemeClr val="bg1"/>
                </a:solidFill>
                <a:latin typeface="FUTURA LIGHT BT" panose="020B0402020204020303" pitchFamily="34" charset="0"/>
              </a:rPr>
              <a:t>Does your multi-factor authentication work?</a:t>
            </a:r>
          </a:p>
          <a:p>
            <a:r>
              <a:rPr lang="en-US" altLang="en-US" sz="2800" b="1" dirty="0">
                <a:solidFill>
                  <a:schemeClr val="bg1"/>
                </a:solidFill>
                <a:latin typeface="FUTURA LIGHT BT" panose="020B0402020204020303" pitchFamily="34" charset="0"/>
              </a:rPr>
              <a:t>Does your user validation and security work?</a:t>
            </a:r>
          </a:p>
          <a:p>
            <a:endParaRPr lang="en-US" altLang="en-US" sz="2800" b="1" dirty="0">
              <a:solidFill>
                <a:schemeClr val="bg1"/>
              </a:solidFill>
              <a:latin typeface="FUTURA LIGHT BT" panose="020B0402020204020303" pitchFamily="34" charset="0"/>
            </a:endParaRPr>
          </a:p>
          <a:p>
            <a:endParaRPr lang="en-US" altLang="en-US" sz="2800" b="1" dirty="0">
              <a:solidFill>
                <a:schemeClr val="bg1"/>
              </a:solidFill>
              <a:latin typeface="FUTURA LIGHT BT" panose="020B0402020204020303" pitchFamily="34" charset="0"/>
            </a:endParaRPr>
          </a:p>
        </p:txBody>
      </p:sp>
      <p:sp>
        <p:nvSpPr>
          <p:cNvPr id="2" name="Rectangle 1">
            <a:extLst>
              <a:ext uri="{FF2B5EF4-FFF2-40B4-BE49-F238E27FC236}">
                <a16:creationId xmlns:a16="http://schemas.microsoft.com/office/drawing/2014/main" id="{1F92BE3C-4F2C-D148-BCFF-5C481EE7B80D}"/>
              </a:ext>
            </a:extLst>
          </p:cNvPr>
          <p:cNvSpPr/>
          <p:nvPr/>
        </p:nvSpPr>
        <p:spPr>
          <a:xfrm>
            <a:off x="464659" y="3124374"/>
            <a:ext cx="7822975" cy="707886"/>
          </a:xfrm>
          <a:prstGeom prst="rect">
            <a:avLst/>
          </a:prstGeom>
        </p:spPr>
        <p:txBody>
          <a:bodyPr wrap="none">
            <a:spAutoFit/>
          </a:bodyPr>
          <a:lstStyle/>
          <a:p>
            <a:r>
              <a:rPr lang="en-US" altLang="en-US" sz="4000" b="1" dirty="0">
                <a:solidFill>
                  <a:srgbClr val="FF0000"/>
                </a:solidFill>
                <a:latin typeface="FUTURA LIGHT BT" panose="020B0402020204020303" pitchFamily="34" charset="0"/>
              </a:rPr>
              <a:t>Do you know if they are your users?</a:t>
            </a:r>
          </a:p>
        </p:txBody>
      </p:sp>
      <p:sp>
        <p:nvSpPr>
          <p:cNvPr id="7" name="TextBox 1">
            <a:extLst>
              <a:ext uri="{FF2B5EF4-FFF2-40B4-BE49-F238E27FC236}">
                <a16:creationId xmlns:a16="http://schemas.microsoft.com/office/drawing/2014/main" id="{36CA797D-B9DB-424E-BDAC-8D297DC683B6}"/>
              </a:ext>
            </a:extLst>
          </p:cNvPr>
          <p:cNvSpPr txBox="1">
            <a:spLocks noChangeArrowheads="1"/>
          </p:cNvSpPr>
          <p:nvPr/>
        </p:nvSpPr>
        <p:spPr bwMode="auto">
          <a:xfrm>
            <a:off x="611893" y="1662497"/>
            <a:ext cx="1015686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solidFill>
                  <a:schemeClr val="bg1"/>
                </a:solidFill>
                <a:latin typeface="FUTURA LIGHT BT" panose="020B0402020204020303" pitchFamily="34" charset="0"/>
              </a:rPr>
              <a:t>Have you tested their connection methods?</a:t>
            </a:r>
          </a:p>
          <a:p>
            <a:r>
              <a:rPr lang="en-US" altLang="en-US" sz="2800" b="1" dirty="0">
                <a:solidFill>
                  <a:schemeClr val="bg1"/>
                </a:solidFill>
                <a:latin typeface="FUTURA LIGHT BT" panose="020B0402020204020303" pitchFamily="34" charset="0"/>
              </a:rPr>
              <a:t>Can your help desk manage disaster support?</a:t>
            </a:r>
          </a:p>
          <a:p>
            <a:endParaRPr lang="en-US" altLang="en-US" sz="2800" b="1" dirty="0">
              <a:solidFill>
                <a:schemeClr val="bg1"/>
              </a:solidFill>
              <a:latin typeface="FUTURA LIGHT BT" panose="020B0402020204020303" pitchFamily="34" charset="0"/>
            </a:endParaRPr>
          </a:p>
          <a:p>
            <a:endParaRPr lang="en-US" altLang="en-US" sz="2800" b="1" dirty="0">
              <a:solidFill>
                <a:schemeClr val="bg1"/>
              </a:solidFill>
              <a:latin typeface="FUTURA LIGHT BT" panose="020B0402020204020303"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DF76DE-2C93-1F44-AF28-43EBBEB06A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91519"/>
          </a:xfrm>
          <a:prstGeom prst="rect">
            <a:avLst/>
          </a:prstGeom>
        </p:spPr>
      </p:pic>
      <p:sp>
        <p:nvSpPr>
          <p:cNvPr id="2" name="Title 1">
            <a:extLst>
              <a:ext uri="{FF2B5EF4-FFF2-40B4-BE49-F238E27FC236}">
                <a16:creationId xmlns:a16="http://schemas.microsoft.com/office/drawing/2014/main" id="{9346C871-5E67-FE4A-A13D-7F5ACA0F6423}"/>
              </a:ext>
            </a:extLst>
          </p:cNvPr>
          <p:cNvSpPr>
            <a:spLocks noGrp="1"/>
          </p:cNvSpPr>
          <p:nvPr>
            <p:ph type="title"/>
          </p:nvPr>
        </p:nvSpPr>
        <p:spPr>
          <a:xfrm>
            <a:off x="645138" y="572274"/>
            <a:ext cx="7189255" cy="1325563"/>
          </a:xfrm>
        </p:spPr>
        <p:txBody>
          <a:bodyPr/>
          <a:lstStyle/>
          <a:p>
            <a:r>
              <a:rPr lang="en-ZA" b="1" dirty="0">
                <a:solidFill>
                  <a:schemeClr val="tx2"/>
                </a:solidFill>
              </a:rPr>
              <a:t> </a:t>
            </a:r>
            <a:r>
              <a:rPr lang="en-ZA" b="1" dirty="0">
                <a:solidFill>
                  <a:srgbClr val="FF0000"/>
                </a:solidFill>
              </a:rPr>
              <a:t>Cyber Resilience is built on</a:t>
            </a:r>
            <a:endParaRPr lang="en-US" dirty="0">
              <a:solidFill>
                <a:srgbClr val="FF0000"/>
              </a:solidFill>
            </a:endParaRPr>
          </a:p>
        </p:txBody>
      </p:sp>
      <p:sp>
        <p:nvSpPr>
          <p:cNvPr id="3" name="Content Placeholder 2">
            <a:extLst>
              <a:ext uri="{FF2B5EF4-FFF2-40B4-BE49-F238E27FC236}">
                <a16:creationId xmlns:a16="http://schemas.microsoft.com/office/drawing/2014/main" id="{3E026994-9426-8E45-B297-65F7DAFA231B}"/>
              </a:ext>
            </a:extLst>
          </p:cNvPr>
          <p:cNvSpPr>
            <a:spLocks noGrp="1"/>
          </p:cNvSpPr>
          <p:nvPr>
            <p:ph idx="1"/>
          </p:nvPr>
        </p:nvSpPr>
        <p:spPr/>
        <p:txBody>
          <a:bodyPr>
            <a:normAutofit/>
          </a:bodyPr>
          <a:lstStyle/>
          <a:p>
            <a:pPr marL="0" indent="0">
              <a:buNone/>
            </a:pPr>
            <a:endParaRPr lang="en-ZA" dirty="0">
              <a:solidFill>
                <a:schemeClr val="bg1"/>
              </a:solidFill>
            </a:endParaRPr>
          </a:p>
          <a:p>
            <a:endParaRPr lang="en-ZA" dirty="0">
              <a:solidFill>
                <a:schemeClr val="bg1"/>
              </a:solidFill>
            </a:endParaRPr>
          </a:p>
        </p:txBody>
      </p:sp>
      <p:sp>
        <p:nvSpPr>
          <p:cNvPr id="5" name="TextBox 1">
            <a:extLst>
              <a:ext uri="{FF2B5EF4-FFF2-40B4-BE49-F238E27FC236}">
                <a16:creationId xmlns:a16="http://schemas.microsoft.com/office/drawing/2014/main" id="{A02740B3-9C67-9D4F-8BB7-FEAB59B7058D}"/>
              </a:ext>
            </a:extLst>
          </p:cNvPr>
          <p:cNvSpPr txBox="1">
            <a:spLocks noChangeArrowheads="1"/>
          </p:cNvSpPr>
          <p:nvPr/>
        </p:nvSpPr>
        <p:spPr bwMode="auto">
          <a:xfrm>
            <a:off x="1162084" y="2169191"/>
            <a:ext cx="8198894" cy="372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0" b="1" dirty="0">
                <a:solidFill>
                  <a:schemeClr val="bg1"/>
                </a:solidFill>
                <a:latin typeface="FUTURA LIGHT BT" panose="020B0402020204020303" pitchFamily="34" charset="0"/>
              </a:rPr>
              <a:t>Reliable, well maintained IT</a:t>
            </a:r>
          </a:p>
          <a:p>
            <a:r>
              <a:rPr lang="en-US" altLang="en-US" sz="3600" b="1" dirty="0">
                <a:solidFill>
                  <a:schemeClr val="bg1"/>
                </a:solidFill>
                <a:latin typeface="FUTURA LIGHT BT" panose="020B0402020204020303" pitchFamily="34" charset="0"/>
              </a:rPr>
              <a:t>Securely designed applications</a:t>
            </a:r>
          </a:p>
          <a:p>
            <a:r>
              <a:rPr lang="en-US" altLang="en-US" sz="3600" b="1" dirty="0">
                <a:solidFill>
                  <a:schemeClr val="bg1"/>
                </a:solidFill>
                <a:latin typeface="FUTURA LIGHT BT" panose="020B0402020204020303" pitchFamily="34" charset="0"/>
              </a:rPr>
              <a:t>Well managed and tested backups</a:t>
            </a:r>
          </a:p>
          <a:p>
            <a:r>
              <a:rPr lang="en-US" altLang="en-US" sz="3600" b="1" dirty="0">
                <a:solidFill>
                  <a:schemeClr val="bg1"/>
                </a:solidFill>
                <a:latin typeface="FUTURA LIGHT BT" panose="020B0402020204020303" pitchFamily="34" charset="0"/>
              </a:rPr>
              <a:t>Well trained and rehearsed staff</a:t>
            </a:r>
          </a:p>
          <a:p>
            <a:r>
              <a:rPr lang="en-US" altLang="en-US" sz="3600" b="1" dirty="0">
                <a:solidFill>
                  <a:schemeClr val="bg1"/>
                </a:solidFill>
                <a:latin typeface="FUTURA LIGHT BT" panose="020B0402020204020303" pitchFamily="34" charset="0"/>
              </a:rPr>
              <a:t>Security systems that </a:t>
            </a:r>
            <a:r>
              <a:rPr lang="en-US" altLang="en-US" sz="3600" b="1" dirty="0" err="1">
                <a:solidFill>
                  <a:schemeClr val="bg1"/>
                </a:solidFill>
                <a:latin typeface="FUTURA LIGHT BT" panose="020B0402020204020303" pitchFamily="34" charset="0"/>
              </a:rPr>
              <a:t>prioritise</a:t>
            </a:r>
            <a:r>
              <a:rPr lang="en-US" altLang="en-US" sz="3600" b="1" dirty="0">
                <a:solidFill>
                  <a:schemeClr val="bg1"/>
                </a:solidFill>
                <a:latin typeface="FUTURA LIGHT BT" panose="020B0402020204020303" pitchFamily="34" charset="0"/>
              </a:rPr>
              <a:t> business</a:t>
            </a:r>
          </a:p>
          <a:p>
            <a:endParaRPr lang="en-US" altLang="en-US" sz="2800" b="1" dirty="0">
              <a:solidFill>
                <a:schemeClr val="bg1"/>
              </a:solidFill>
              <a:latin typeface="FUTURA LIGHT BT" panose="020B0402020204020303" pitchFamily="34" charset="0"/>
            </a:endParaRPr>
          </a:p>
          <a:p>
            <a:endParaRPr lang="en-US" altLang="en-US" sz="2800" b="1" dirty="0">
              <a:solidFill>
                <a:schemeClr val="bg1"/>
              </a:solidFill>
              <a:latin typeface="FUTURA LIGHT BT" panose="020B0402020204020303" pitchFamily="34" charset="0"/>
            </a:endParaRPr>
          </a:p>
        </p:txBody>
      </p:sp>
    </p:spTree>
    <p:extLst>
      <p:ext uri="{BB962C8B-B14F-4D97-AF65-F5344CB8AC3E}">
        <p14:creationId xmlns:p14="http://schemas.microsoft.com/office/powerpoint/2010/main" val="2146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Title 8">
            <a:extLst>
              <a:ext uri="{FF2B5EF4-FFF2-40B4-BE49-F238E27FC236}">
                <a16:creationId xmlns:a16="http://schemas.microsoft.com/office/drawing/2014/main" id="{40D1EE98-C73B-4094-BBFC-972AD8E0B2ED}"/>
              </a:ext>
            </a:extLst>
          </p:cNvPr>
          <p:cNvSpPr>
            <a:spLocks noGrp="1" noChangeArrowheads="1"/>
          </p:cNvSpPr>
          <p:nvPr>
            <p:ph type="title"/>
          </p:nvPr>
        </p:nvSpPr>
        <p:spPr>
          <a:xfrm>
            <a:off x="543241" y="0"/>
            <a:ext cx="10274300" cy="831850"/>
          </a:xfrm>
        </p:spPr>
        <p:txBody>
          <a:bodyPr/>
          <a:lstStyle/>
          <a:p>
            <a:pPr algn="l"/>
            <a:r>
              <a:rPr lang="en-US" altLang="en-US" sz="3200" spc="300" dirty="0">
                <a:latin typeface="+mj-lt"/>
              </a:rPr>
              <a:t>QUESTIONS &amp; </a:t>
            </a:r>
            <a:r>
              <a:rPr lang="en-US" altLang="en-US" sz="3200" spc="300" dirty="0">
                <a:solidFill>
                  <a:schemeClr val="accent1"/>
                </a:solidFill>
                <a:latin typeface="+mj-lt"/>
              </a:rPr>
              <a:t>ANSWERS</a:t>
            </a:r>
          </a:p>
        </p:txBody>
      </p:sp>
      <p:sp>
        <p:nvSpPr>
          <p:cNvPr id="16" name="Oval 15">
            <a:extLst>
              <a:ext uri="{FF2B5EF4-FFF2-40B4-BE49-F238E27FC236}">
                <a16:creationId xmlns:a16="http://schemas.microsoft.com/office/drawing/2014/main" id="{D61D1D36-05B7-4893-ABCB-D554D33AB8D2}"/>
              </a:ext>
            </a:extLst>
          </p:cNvPr>
          <p:cNvSpPr/>
          <p:nvPr/>
        </p:nvSpPr>
        <p:spPr>
          <a:xfrm>
            <a:off x="10220224" y="1981676"/>
            <a:ext cx="1667995" cy="1656080"/>
          </a:xfrm>
          <a:prstGeom prst="ellipse">
            <a:avLst/>
          </a:prstGeom>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rgbClr val="08C9C6"/>
              </a:solidFill>
            </a:endParaRPr>
          </a:p>
        </p:txBody>
      </p:sp>
      <p:pic>
        <p:nvPicPr>
          <p:cNvPr id="18" name="Picture 17" descr="Shape&#10;&#10;Description automatically generated with low confidence">
            <a:extLst>
              <a:ext uri="{FF2B5EF4-FFF2-40B4-BE49-F238E27FC236}">
                <a16:creationId xmlns:a16="http://schemas.microsoft.com/office/drawing/2014/main" id="{B7F368C7-BD1F-4FF3-8502-489E4E860F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08251" y="2639298"/>
            <a:ext cx="1483749" cy="3004822"/>
          </a:xfrm>
          <a:prstGeom prst="rect">
            <a:avLst/>
          </a:prstGeom>
        </p:spPr>
      </p:pic>
      <p:sp>
        <p:nvSpPr>
          <p:cNvPr id="20" name="Rectangle 19">
            <a:extLst>
              <a:ext uri="{FF2B5EF4-FFF2-40B4-BE49-F238E27FC236}">
                <a16:creationId xmlns:a16="http://schemas.microsoft.com/office/drawing/2014/main" id="{B8F7FAB2-9232-4B67-BFAE-36911D6FE472}"/>
              </a:ext>
            </a:extLst>
          </p:cNvPr>
          <p:cNvSpPr/>
          <p:nvPr/>
        </p:nvSpPr>
        <p:spPr>
          <a:xfrm>
            <a:off x="0" y="0"/>
            <a:ext cx="543241" cy="831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a:extLst>
              <a:ext uri="{FF2B5EF4-FFF2-40B4-BE49-F238E27FC236}">
                <a16:creationId xmlns:a16="http://schemas.microsoft.com/office/drawing/2014/main" id="{75437367-5916-4CDE-B422-3B580197256A}"/>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4" name="Picture 13">
            <a:extLst>
              <a:ext uri="{FF2B5EF4-FFF2-40B4-BE49-F238E27FC236}">
                <a16:creationId xmlns:a16="http://schemas.microsoft.com/office/drawing/2014/main" id="{E007141E-E907-4DCE-B477-5F2BBE7BFB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3219" y="6014922"/>
            <a:ext cx="1062602" cy="580618"/>
          </a:xfrm>
          <a:prstGeom prst="rect">
            <a:avLst/>
          </a:prstGeom>
        </p:spPr>
      </p:pic>
      <p:sp>
        <p:nvSpPr>
          <p:cNvPr id="15" name="Rectangle 12">
            <a:extLst>
              <a:ext uri="{FF2B5EF4-FFF2-40B4-BE49-F238E27FC236}">
                <a16:creationId xmlns:a16="http://schemas.microsoft.com/office/drawing/2014/main" id="{4AA80DA2-B583-43A9-B981-4BFB128C8CB5}"/>
              </a:ext>
            </a:extLst>
          </p:cNvPr>
          <p:cNvSpPr>
            <a:spLocks noChangeArrowheads="1"/>
          </p:cNvSpPr>
          <p:nvPr/>
        </p:nvSpPr>
        <p:spPr bwMode="auto">
          <a:xfrm>
            <a:off x="564584" y="2529367"/>
            <a:ext cx="4224338" cy="455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Montserrat Medium" panose="00000600000000000000" pitchFamily="2" charset="0"/>
              </a:defRPr>
            </a:lvl1pPr>
            <a:lvl2pPr marL="742950" indent="-285750">
              <a:defRPr>
                <a:solidFill>
                  <a:schemeClr val="tx1"/>
                </a:solidFill>
                <a:latin typeface="Montserrat Medium" panose="00000600000000000000" pitchFamily="2" charset="0"/>
              </a:defRPr>
            </a:lvl2pPr>
            <a:lvl3pPr marL="1143000" indent="-228600">
              <a:defRPr>
                <a:solidFill>
                  <a:schemeClr val="tx1"/>
                </a:solidFill>
                <a:latin typeface="Montserrat Medium" panose="00000600000000000000" pitchFamily="2" charset="0"/>
              </a:defRPr>
            </a:lvl3pPr>
            <a:lvl4pPr marL="1600200" indent="-228600">
              <a:defRPr>
                <a:solidFill>
                  <a:schemeClr val="tx1"/>
                </a:solidFill>
                <a:latin typeface="Montserrat Medium" panose="00000600000000000000" pitchFamily="2" charset="0"/>
              </a:defRPr>
            </a:lvl4pPr>
            <a:lvl5pPr marL="2057400" indent="-228600">
              <a:defRPr>
                <a:solidFill>
                  <a:schemeClr val="tx1"/>
                </a:solidFill>
                <a:latin typeface="Montserrat Medium" panose="00000600000000000000" pitchFamily="2" charset="0"/>
              </a:defRPr>
            </a:lvl5pPr>
            <a:lvl6pPr marL="2514600" indent="-228600" fontAlgn="base">
              <a:spcBef>
                <a:spcPct val="0"/>
              </a:spcBef>
              <a:spcAft>
                <a:spcPct val="0"/>
              </a:spcAft>
              <a:defRPr>
                <a:solidFill>
                  <a:schemeClr val="tx1"/>
                </a:solidFill>
                <a:latin typeface="Montserrat Medium" panose="00000600000000000000" pitchFamily="2" charset="0"/>
              </a:defRPr>
            </a:lvl6pPr>
            <a:lvl7pPr marL="2971800" indent="-228600" fontAlgn="base">
              <a:spcBef>
                <a:spcPct val="0"/>
              </a:spcBef>
              <a:spcAft>
                <a:spcPct val="0"/>
              </a:spcAft>
              <a:defRPr>
                <a:solidFill>
                  <a:schemeClr val="tx1"/>
                </a:solidFill>
                <a:latin typeface="Montserrat Medium" panose="00000600000000000000" pitchFamily="2" charset="0"/>
              </a:defRPr>
            </a:lvl7pPr>
            <a:lvl8pPr marL="3429000" indent="-228600" fontAlgn="base">
              <a:spcBef>
                <a:spcPct val="0"/>
              </a:spcBef>
              <a:spcAft>
                <a:spcPct val="0"/>
              </a:spcAft>
              <a:defRPr>
                <a:solidFill>
                  <a:schemeClr val="tx1"/>
                </a:solidFill>
                <a:latin typeface="Montserrat Medium" panose="00000600000000000000" pitchFamily="2" charset="0"/>
              </a:defRPr>
            </a:lvl8pPr>
            <a:lvl9pPr marL="3886200" indent="-228600" fontAlgn="base">
              <a:spcBef>
                <a:spcPct val="0"/>
              </a:spcBef>
              <a:spcAft>
                <a:spcPct val="0"/>
              </a:spcAft>
              <a:defRPr>
                <a:solidFill>
                  <a:schemeClr val="tx1"/>
                </a:solidFill>
                <a:latin typeface="Montserrat Medium" panose="00000600000000000000" pitchFamily="2" charset="0"/>
              </a:defRPr>
            </a:lvl9pPr>
          </a:lstStyle>
          <a:p>
            <a:pPr algn="just" eaLnBrk="1" hangingPunct="1">
              <a:lnSpc>
                <a:spcPct val="150000"/>
              </a:lnSpc>
            </a:pPr>
            <a:r>
              <a:rPr lang="en-GB" altLang="en-US" dirty="0">
                <a:latin typeface="+mn-lt"/>
              </a:rPr>
              <a:t>Email questions to:</a:t>
            </a:r>
          </a:p>
        </p:txBody>
      </p:sp>
      <p:sp>
        <p:nvSpPr>
          <p:cNvPr id="19" name="Rectangle 12">
            <a:extLst>
              <a:ext uri="{FF2B5EF4-FFF2-40B4-BE49-F238E27FC236}">
                <a16:creationId xmlns:a16="http://schemas.microsoft.com/office/drawing/2014/main" id="{987EE386-9DB3-4912-BB38-C723C357E31A}"/>
              </a:ext>
            </a:extLst>
          </p:cNvPr>
          <p:cNvSpPr>
            <a:spLocks noChangeArrowheads="1"/>
          </p:cNvSpPr>
          <p:nvPr/>
        </p:nvSpPr>
        <p:spPr bwMode="auto">
          <a:xfrm>
            <a:off x="564584" y="2850128"/>
            <a:ext cx="6767415" cy="83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ontserrat Medium" panose="00000600000000000000" pitchFamily="2" charset="0"/>
              </a:defRPr>
            </a:lvl1pPr>
            <a:lvl2pPr marL="742950" indent="-285750">
              <a:defRPr>
                <a:solidFill>
                  <a:schemeClr val="tx1"/>
                </a:solidFill>
                <a:latin typeface="Montserrat Medium" panose="00000600000000000000" pitchFamily="2" charset="0"/>
              </a:defRPr>
            </a:lvl2pPr>
            <a:lvl3pPr marL="1143000" indent="-228600">
              <a:defRPr>
                <a:solidFill>
                  <a:schemeClr val="tx1"/>
                </a:solidFill>
                <a:latin typeface="Montserrat Medium" panose="00000600000000000000" pitchFamily="2" charset="0"/>
              </a:defRPr>
            </a:lvl3pPr>
            <a:lvl4pPr marL="1600200" indent="-228600">
              <a:defRPr>
                <a:solidFill>
                  <a:schemeClr val="tx1"/>
                </a:solidFill>
                <a:latin typeface="Montserrat Medium" panose="00000600000000000000" pitchFamily="2" charset="0"/>
              </a:defRPr>
            </a:lvl4pPr>
            <a:lvl5pPr marL="2057400" indent="-228600">
              <a:defRPr>
                <a:solidFill>
                  <a:schemeClr val="tx1"/>
                </a:solidFill>
                <a:latin typeface="Montserrat Medium" panose="00000600000000000000" pitchFamily="2" charset="0"/>
              </a:defRPr>
            </a:lvl5pPr>
            <a:lvl6pPr marL="2514600" indent="-228600" fontAlgn="base">
              <a:spcBef>
                <a:spcPct val="0"/>
              </a:spcBef>
              <a:spcAft>
                <a:spcPct val="0"/>
              </a:spcAft>
              <a:defRPr>
                <a:solidFill>
                  <a:schemeClr val="tx1"/>
                </a:solidFill>
                <a:latin typeface="Montserrat Medium" panose="00000600000000000000" pitchFamily="2" charset="0"/>
              </a:defRPr>
            </a:lvl6pPr>
            <a:lvl7pPr marL="2971800" indent="-228600" fontAlgn="base">
              <a:spcBef>
                <a:spcPct val="0"/>
              </a:spcBef>
              <a:spcAft>
                <a:spcPct val="0"/>
              </a:spcAft>
              <a:defRPr>
                <a:solidFill>
                  <a:schemeClr val="tx1"/>
                </a:solidFill>
                <a:latin typeface="Montserrat Medium" panose="00000600000000000000" pitchFamily="2" charset="0"/>
              </a:defRPr>
            </a:lvl7pPr>
            <a:lvl8pPr marL="3429000" indent="-228600" fontAlgn="base">
              <a:spcBef>
                <a:spcPct val="0"/>
              </a:spcBef>
              <a:spcAft>
                <a:spcPct val="0"/>
              </a:spcAft>
              <a:defRPr>
                <a:solidFill>
                  <a:schemeClr val="tx1"/>
                </a:solidFill>
                <a:latin typeface="Montserrat Medium" panose="00000600000000000000" pitchFamily="2" charset="0"/>
              </a:defRPr>
            </a:lvl8pPr>
            <a:lvl9pPr marL="3886200" indent="-228600" fontAlgn="base">
              <a:spcBef>
                <a:spcPct val="0"/>
              </a:spcBef>
              <a:spcAft>
                <a:spcPct val="0"/>
              </a:spcAft>
              <a:defRPr>
                <a:solidFill>
                  <a:schemeClr val="tx1"/>
                </a:solidFill>
                <a:latin typeface="Montserrat Medium" panose="00000600000000000000" pitchFamily="2" charset="0"/>
              </a:defRPr>
            </a:lvl9pPr>
          </a:lstStyle>
          <a:p>
            <a:pPr algn="just" eaLnBrk="1" hangingPunct="1">
              <a:lnSpc>
                <a:spcPct val="150000"/>
              </a:lnSpc>
            </a:pPr>
            <a:r>
              <a:rPr lang="en-GB" altLang="en-US" sz="3200" b="1" dirty="0" err="1">
                <a:latin typeface="+mn-lt"/>
              </a:rPr>
              <a:t>steve</a:t>
            </a:r>
            <a:r>
              <a:rPr lang="en-GB" altLang="en-US" sz="3600" b="1" dirty="0" err="1">
                <a:latin typeface="+mn-lt"/>
              </a:rPr>
              <a:t>@custodiet.co.za</a:t>
            </a:r>
            <a:endParaRPr lang="en-GB" altLang="en-US" sz="3600" b="1" dirty="0">
              <a:latin typeface="+mn-lt"/>
            </a:endParaRPr>
          </a:p>
        </p:txBody>
      </p:sp>
      <p:pic>
        <p:nvPicPr>
          <p:cNvPr id="22" name="Picture 21" descr="Logo&#10;&#10;Description automatically generated">
            <a:extLst>
              <a:ext uri="{FF2B5EF4-FFF2-40B4-BE49-F238E27FC236}">
                <a16:creationId xmlns:a16="http://schemas.microsoft.com/office/drawing/2014/main" id="{2DABB126-B0AB-4506-BD51-814DF2482E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584" y="5312385"/>
            <a:ext cx="5461752" cy="992846"/>
          </a:xfrm>
          <a:prstGeom prst="rect">
            <a:avLst/>
          </a:prstGeom>
        </p:spPr>
      </p:pic>
      <p:pic>
        <p:nvPicPr>
          <p:cNvPr id="11" name="Picture 10" descr="A picture containing photo, people&#10;&#10;Description automatically generated">
            <a:extLst>
              <a:ext uri="{FF2B5EF4-FFF2-40B4-BE49-F238E27FC236}">
                <a16:creationId xmlns:a16="http://schemas.microsoft.com/office/drawing/2014/main" id="{337703A2-B175-9145-8386-B3C6A25D14B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73809" y="2169751"/>
            <a:ext cx="3142634" cy="3142634"/>
          </a:xfrm>
          <a:prstGeom prst="rect">
            <a:avLst/>
          </a:prstGeom>
        </p:spPr>
      </p:pic>
    </p:spTree>
    <p:extLst>
      <p:ext uri="{BB962C8B-B14F-4D97-AF65-F5344CB8AC3E}">
        <p14:creationId xmlns:p14="http://schemas.microsoft.com/office/powerpoint/2010/main" val="2336768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50" name="Group 49">
            <a:extLst>
              <a:ext uri="{FF2B5EF4-FFF2-40B4-BE49-F238E27FC236}">
                <a16:creationId xmlns:a16="http://schemas.microsoft.com/office/drawing/2014/main" id="{CD2F49D0-1FA6-41B3-9248-75BEBA4B8033}"/>
              </a:ext>
            </a:extLst>
          </p:cNvPr>
          <p:cNvGrpSpPr>
            <a:grpSpLocks/>
          </p:cNvGrpSpPr>
          <p:nvPr/>
        </p:nvGrpSpPr>
        <p:grpSpPr bwMode="auto">
          <a:xfrm>
            <a:off x="854075" y="2313682"/>
            <a:ext cx="2727325" cy="593848"/>
            <a:chOff x="810743" y="5537360"/>
            <a:chExt cx="2726889" cy="593351"/>
          </a:xfrm>
        </p:grpSpPr>
        <p:sp>
          <p:nvSpPr>
            <p:cNvPr id="51" name="quis nostrud exerci tation ullamcorper suscipit lobortis nisl ut aliquip ex ea">
              <a:extLst>
                <a:ext uri="{FF2B5EF4-FFF2-40B4-BE49-F238E27FC236}">
                  <a16:creationId xmlns:a16="http://schemas.microsoft.com/office/drawing/2014/main" id="{2485868B-ED42-4537-9312-36BD188D849E}"/>
                </a:ext>
              </a:extLst>
            </p:cNvPr>
            <p:cNvSpPr txBox="1"/>
            <p:nvPr/>
          </p:nvSpPr>
          <p:spPr>
            <a:xfrm>
              <a:off x="810743" y="5829215"/>
              <a:ext cx="2726889" cy="301496"/>
            </a:xfrm>
            <a:prstGeom prst="rect">
              <a:avLst/>
            </a:prstGeom>
            <a:ln w="12700">
              <a:miter lim="400000"/>
            </a:ln>
            <a:extLst>
              <a:ext uri="{C572A759-6A51-4108-AA02-DFA0A04FC94B}"/>
            </a:extLst>
          </p:spPr>
          <p:txBody>
            <a:bodyPr lIns="45719" rIns="45719">
              <a:spAutoFit/>
            </a:bodyPr>
            <a:lstStyle>
              <a:lvl1pPr>
                <a:lnSpc>
                  <a:spcPct val="120000"/>
                </a:lnSpc>
                <a:defRPr sz="1200">
                  <a:solidFill>
                    <a:schemeClr val="accent6">
                      <a:lumOff val="34931"/>
                    </a:schemeClr>
                  </a:solidFill>
                </a:defRPr>
              </a:lvl1pPr>
            </a:lstStyle>
            <a:p>
              <a:pPr algn="ctr" eaLnBrk="1" fontAlgn="auto" hangingPunct="1">
                <a:spcBef>
                  <a:spcPts val="0"/>
                </a:spcBef>
                <a:spcAft>
                  <a:spcPts val="0"/>
                </a:spcAft>
                <a:defRPr/>
              </a:pPr>
              <a:r>
                <a:rPr lang="en-US" spc="300" dirty="0">
                  <a:solidFill>
                    <a:schemeClr val="tx1"/>
                  </a:solidFill>
                  <a:latin typeface="+mj-lt"/>
                </a:rPr>
                <a:t>www.saiba.org.za</a:t>
              </a:r>
            </a:p>
          </p:txBody>
        </p:sp>
        <p:sp>
          <p:nvSpPr>
            <p:cNvPr id="52" name="Feature 1">
              <a:extLst>
                <a:ext uri="{FF2B5EF4-FFF2-40B4-BE49-F238E27FC236}">
                  <a16:creationId xmlns:a16="http://schemas.microsoft.com/office/drawing/2014/main" id="{0DE83555-FA67-4DCE-8111-22087F9F7700}"/>
                </a:ext>
              </a:extLst>
            </p:cNvPr>
            <p:cNvSpPr txBox="1"/>
            <p:nvPr/>
          </p:nvSpPr>
          <p:spPr>
            <a:xfrm>
              <a:off x="1178984" y="5537360"/>
              <a:ext cx="1990407" cy="371266"/>
            </a:xfrm>
            <a:prstGeom prst="rect">
              <a:avLst/>
            </a:prstGeom>
            <a:ln w="12700">
              <a:miter lim="400000"/>
            </a:ln>
            <a:extLst>
              <a:ext uri="{C572A759-6A51-4108-AA02-DFA0A04FC94B}"/>
            </a:extLst>
          </p:spPr>
          <p:txBody>
            <a:bodyPr lIns="45719" rIns="45719">
              <a:spAutoFit/>
            </a:bodyPr>
            <a:lstStyle>
              <a:lvl1pPr>
                <a:lnSpc>
                  <a:spcPct val="120000"/>
                </a:lnSpc>
                <a:defRPr sz="1600">
                  <a:solidFill>
                    <a:srgbClr val="404040"/>
                  </a:solidFill>
                  <a:latin typeface="Aller"/>
                  <a:ea typeface="Aller"/>
                  <a:cs typeface="Aller"/>
                  <a:sym typeface="Aller"/>
                </a:defRPr>
              </a:lvl1pPr>
            </a:lstStyle>
            <a:p>
              <a:pPr algn="ctr" eaLnBrk="1" fontAlgn="auto" hangingPunct="1">
                <a:spcBef>
                  <a:spcPts val="0"/>
                </a:spcBef>
                <a:spcAft>
                  <a:spcPts val="0"/>
                </a:spcAft>
                <a:defRPr/>
              </a:pPr>
              <a:r>
                <a:rPr lang="en-US" b="1" dirty="0">
                  <a:solidFill>
                    <a:schemeClr val="tx1"/>
                  </a:solidFill>
                  <a:latin typeface="+mj-lt"/>
                </a:rPr>
                <a:t>Browse</a:t>
              </a:r>
              <a:endParaRPr b="1" dirty="0">
                <a:solidFill>
                  <a:schemeClr val="tx1"/>
                </a:solidFill>
                <a:latin typeface="+mj-lt"/>
              </a:endParaRPr>
            </a:p>
          </p:txBody>
        </p:sp>
      </p:grpSp>
      <p:grpSp>
        <p:nvGrpSpPr>
          <p:cNvPr id="57351" name="Group 52">
            <a:extLst>
              <a:ext uri="{FF2B5EF4-FFF2-40B4-BE49-F238E27FC236}">
                <a16:creationId xmlns:a16="http://schemas.microsoft.com/office/drawing/2014/main" id="{D9315078-05B9-47EE-A71E-E1F162811C6E}"/>
              </a:ext>
            </a:extLst>
          </p:cNvPr>
          <p:cNvGrpSpPr>
            <a:grpSpLocks/>
          </p:cNvGrpSpPr>
          <p:nvPr/>
        </p:nvGrpSpPr>
        <p:grpSpPr bwMode="auto">
          <a:xfrm>
            <a:off x="8610600" y="2313682"/>
            <a:ext cx="2727325" cy="593848"/>
            <a:chOff x="810743" y="5537360"/>
            <a:chExt cx="2726889" cy="593351"/>
          </a:xfrm>
        </p:grpSpPr>
        <p:sp>
          <p:nvSpPr>
            <p:cNvPr id="54" name="quis nostrud exerci tation ullamcorper suscipit lobortis nisl ut aliquip ex ea">
              <a:extLst>
                <a:ext uri="{FF2B5EF4-FFF2-40B4-BE49-F238E27FC236}">
                  <a16:creationId xmlns:a16="http://schemas.microsoft.com/office/drawing/2014/main" id="{1C7C54BB-4085-4CEC-9059-477F7D98DD50}"/>
                </a:ext>
              </a:extLst>
            </p:cNvPr>
            <p:cNvSpPr txBox="1"/>
            <p:nvPr/>
          </p:nvSpPr>
          <p:spPr>
            <a:xfrm>
              <a:off x="810743" y="5829215"/>
              <a:ext cx="2726889" cy="301496"/>
            </a:xfrm>
            <a:prstGeom prst="rect">
              <a:avLst/>
            </a:prstGeom>
            <a:ln w="12700">
              <a:miter lim="400000"/>
            </a:ln>
            <a:extLst>
              <a:ext uri="{C572A759-6A51-4108-AA02-DFA0A04FC94B}"/>
            </a:extLst>
          </p:spPr>
          <p:txBody>
            <a:bodyPr lIns="45719" rIns="45719">
              <a:spAutoFit/>
            </a:bodyPr>
            <a:lstStyle>
              <a:lvl1pPr>
                <a:lnSpc>
                  <a:spcPct val="120000"/>
                </a:lnSpc>
                <a:defRPr sz="1200">
                  <a:solidFill>
                    <a:schemeClr val="accent6">
                      <a:lumOff val="34931"/>
                    </a:schemeClr>
                  </a:solidFill>
                </a:defRPr>
              </a:lvl1pPr>
            </a:lstStyle>
            <a:p>
              <a:pPr algn="ctr" eaLnBrk="1" fontAlgn="auto" hangingPunct="1">
                <a:spcBef>
                  <a:spcPts val="0"/>
                </a:spcBef>
                <a:spcAft>
                  <a:spcPts val="0"/>
                </a:spcAft>
                <a:defRPr/>
              </a:pPr>
              <a:r>
                <a:rPr lang="en-US" spc="300" dirty="0">
                  <a:solidFill>
                    <a:schemeClr val="tx1"/>
                  </a:solidFill>
                  <a:latin typeface="+mj-lt"/>
                </a:rPr>
                <a:t>+27 12 643 1800</a:t>
              </a:r>
            </a:p>
          </p:txBody>
        </p:sp>
        <p:sp>
          <p:nvSpPr>
            <p:cNvPr id="55" name="Feature 1">
              <a:extLst>
                <a:ext uri="{FF2B5EF4-FFF2-40B4-BE49-F238E27FC236}">
                  <a16:creationId xmlns:a16="http://schemas.microsoft.com/office/drawing/2014/main" id="{54E09D6D-6EB6-4B5D-B2E1-094E3A69B34B}"/>
                </a:ext>
              </a:extLst>
            </p:cNvPr>
            <p:cNvSpPr txBox="1"/>
            <p:nvPr/>
          </p:nvSpPr>
          <p:spPr>
            <a:xfrm>
              <a:off x="1178984" y="5537360"/>
              <a:ext cx="1990407" cy="371266"/>
            </a:xfrm>
            <a:prstGeom prst="rect">
              <a:avLst/>
            </a:prstGeom>
            <a:ln w="12700">
              <a:miter lim="400000"/>
            </a:ln>
            <a:extLst>
              <a:ext uri="{C572A759-6A51-4108-AA02-DFA0A04FC94B}"/>
            </a:extLst>
          </p:spPr>
          <p:txBody>
            <a:bodyPr lIns="45719" rIns="45719">
              <a:spAutoFit/>
            </a:bodyPr>
            <a:lstStyle>
              <a:lvl1pPr>
                <a:lnSpc>
                  <a:spcPct val="120000"/>
                </a:lnSpc>
                <a:defRPr sz="1600">
                  <a:solidFill>
                    <a:srgbClr val="404040"/>
                  </a:solidFill>
                  <a:latin typeface="Aller"/>
                  <a:ea typeface="Aller"/>
                  <a:cs typeface="Aller"/>
                  <a:sym typeface="Aller"/>
                </a:defRPr>
              </a:lvl1pPr>
            </a:lstStyle>
            <a:p>
              <a:pPr algn="ctr" eaLnBrk="1" fontAlgn="auto" hangingPunct="1">
                <a:spcBef>
                  <a:spcPts val="0"/>
                </a:spcBef>
                <a:spcAft>
                  <a:spcPts val="0"/>
                </a:spcAft>
                <a:defRPr/>
              </a:pPr>
              <a:r>
                <a:rPr lang="en-US" b="1" dirty="0">
                  <a:solidFill>
                    <a:schemeClr val="tx1"/>
                  </a:solidFill>
                  <a:latin typeface="+mj-lt"/>
                </a:rPr>
                <a:t>Say Hello</a:t>
              </a:r>
              <a:endParaRPr b="1" dirty="0">
                <a:solidFill>
                  <a:schemeClr val="tx1"/>
                </a:solidFill>
                <a:latin typeface="+mj-lt"/>
              </a:endParaRPr>
            </a:p>
          </p:txBody>
        </p:sp>
      </p:grpSp>
      <p:grpSp>
        <p:nvGrpSpPr>
          <p:cNvPr id="57352" name="Group 55">
            <a:extLst>
              <a:ext uri="{FF2B5EF4-FFF2-40B4-BE49-F238E27FC236}">
                <a16:creationId xmlns:a16="http://schemas.microsoft.com/office/drawing/2014/main" id="{84749167-1501-4D5E-B4D8-F4EF804004CC}"/>
              </a:ext>
            </a:extLst>
          </p:cNvPr>
          <p:cNvGrpSpPr>
            <a:grpSpLocks/>
          </p:cNvGrpSpPr>
          <p:nvPr/>
        </p:nvGrpSpPr>
        <p:grpSpPr bwMode="auto">
          <a:xfrm>
            <a:off x="4703763" y="2304279"/>
            <a:ext cx="2727325" cy="813653"/>
            <a:chOff x="810743" y="5537360"/>
            <a:chExt cx="2726889" cy="812971"/>
          </a:xfrm>
        </p:grpSpPr>
        <p:sp>
          <p:nvSpPr>
            <p:cNvPr id="57" name="quis nostrud exerci tation ullamcorper suscipit lobortis nisl ut aliquip ex ea">
              <a:extLst>
                <a:ext uri="{FF2B5EF4-FFF2-40B4-BE49-F238E27FC236}">
                  <a16:creationId xmlns:a16="http://schemas.microsoft.com/office/drawing/2014/main" id="{3560E7C3-3A6C-4BFD-B31E-196407B5935A}"/>
                </a:ext>
              </a:extLst>
            </p:cNvPr>
            <p:cNvSpPr txBox="1"/>
            <p:nvPr/>
          </p:nvSpPr>
          <p:spPr>
            <a:xfrm>
              <a:off x="810743" y="5829215"/>
              <a:ext cx="2726889" cy="521116"/>
            </a:xfrm>
            <a:prstGeom prst="rect">
              <a:avLst/>
            </a:prstGeom>
            <a:ln w="12700">
              <a:miter lim="400000"/>
            </a:ln>
            <a:extLst>
              <a:ext uri="{C572A759-6A51-4108-AA02-DFA0A04FC94B}"/>
            </a:extLst>
          </p:spPr>
          <p:txBody>
            <a:bodyPr lIns="45719" rIns="45719">
              <a:spAutoFit/>
            </a:bodyPr>
            <a:lstStyle>
              <a:lvl1pPr>
                <a:lnSpc>
                  <a:spcPct val="120000"/>
                </a:lnSpc>
                <a:defRPr sz="1200">
                  <a:solidFill>
                    <a:schemeClr val="accent6">
                      <a:lumOff val="34931"/>
                    </a:schemeClr>
                  </a:solidFill>
                </a:defRPr>
              </a:lvl1pPr>
            </a:lstStyle>
            <a:p>
              <a:pPr algn="ctr" eaLnBrk="1" fontAlgn="auto" hangingPunct="1">
                <a:spcBef>
                  <a:spcPts val="0"/>
                </a:spcBef>
                <a:spcAft>
                  <a:spcPts val="0"/>
                </a:spcAft>
                <a:defRPr/>
              </a:pPr>
              <a:r>
                <a:rPr lang="en-US" b="0" i="0" dirty="0">
                  <a:solidFill>
                    <a:srgbClr val="202124"/>
                  </a:solidFill>
                  <a:effectLst/>
                  <a:latin typeface="+mj-lt"/>
                </a:rPr>
                <a:t>The Workspace, Cnr Pinaster Avenue and, 18th St, Hazelwood, Pretoria</a:t>
              </a:r>
              <a:endParaRPr lang="en-US" b="1" spc="300" dirty="0">
                <a:solidFill>
                  <a:schemeClr val="tx1"/>
                </a:solidFill>
                <a:latin typeface="+mj-lt"/>
              </a:endParaRPr>
            </a:p>
          </p:txBody>
        </p:sp>
        <p:sp>
          <p:nvSpPr>
            <p:cNvPr id="58" name="Feature 1">
              <a:extLst>
                <a:ext uri="{FF2B5EF4-FFF2-40B4-BE49-F238E27FC236}">
                  <a16:creationId xmlns:a16="http://schemas.microsoft.com/office/drawing/2014/main" id="{D15A791B-8615-4B03-B580-A50D5D2695FA}"/>
                </a:ext>
              </a:extLst>
            </p:cNvPr>
            <p:cNvSpPr txBox="1"/>
            <p:nvPr/>
          </p:nvSpPr>
          <p:spPr>
            <a:xfrm>
              <a:off x="1178984" y="5537360"/>
              <a:ext cx="1990407" cy="371266"/>
            </a:xfrm>
            <a:prstGeom prst="rect">
              <a:avLst/>
            </a:prstGeom>
            <a:ln w="12700">
              <a:miter lim="400000"/>
            </a:ln>
            <a:extLst>
              <a:ext uri="{C572A759-6A51-4108-AA02-DFA0A04FC94B}"/>
            </a:extLst>
          </p:spPr>
          <p:txBody>
            <a:bodyPr lIns="45719" rIns="45719">
              <a:spAutoFit/>
            </a:bodyPr>
            <a:lstStyle>
              <a:lvl1pPr>
                <a:lnSpc>
                  <a:spcPct val="120000"/>
                </a:lnSpc>
                <a:defRPr sz="1600">
                  <a:solidFill>
                    <a:srgbClr val="404040"/>
                  </a:solidFill>
                  <a:latin typeface="Aller"/>
                  <a:ea typeface="Aller"/>
                  <a:cs typeface="Aller"/>
                  <a:sym typeface="Aller"/>
                </a:defRPr>
              </a:lvl1pPr>
            </a:lstStyle>
            <a:p>
              <a:pPr algn="ctr" eaLnBrk="1" fontAlgn="auto" hangingPunct="1">
                <a:spcBef>
                  <a:spcPts val="0"/>
                </a:spcBef>
                <a:spcAft>
                  <a:spcPts val="0"/>
                </a:spcAft>
                <a:defRPr/>
              </a:pPr>
              <a:r>
                <a:rPr lang="en-US" b="1" dirty="0">
                  <a:solidFill>
                    <a:schemeClr val="tx1"/>
                  </a:solidFill>
                  <a:latin typeface="+mj-lt"/>
                </a:rPr>
                <a:t>Visit</a:t>
              </a:r>
              <a:endParaRPr b="1" dirty="0">
                <a:solidFill>
                  <a:schemeClr val="tx1"/>
                </a:solidFill>
                <a:latin typeface="+mj-lt"/>
              </a:endParaRPr>
            </a:p>
          </p:txBody>
        </p:sp>
      </p:grpSp>
      <p:pic>
        <p:nvPicPr>
          <p:cNvPr id="10" name="Picture Placeholder 9">
            <a:extLst>
              <a:ext uri="{FF2B5EF4-FFF2-40B4-BE49-F238E27FC236}">
                <a16:creationId xmlns:a16="http://schemas.microsoft.com/office/drawing/2014/main" id="{E52BBE45-824A-443C-82A7-AE19FF634D5C}"/>
              </a:ext>
            </a:extLst>
          </p:cNvPr>
          <p:cNvPicPr>
            <a:picLocks noGrp="1" noChangeAspect="1"/>
          </p:cNvPicPr>
          <p:nvPr>
            <p:ph type="pic" sz="quarter" idx="11"/>
          </p:nvPr>
        </p:nvPicPr>
        <p:blipFill rotWithShape="1">
          <a:blip r:embed="rId2" cstate="screen">
            <a:alphaModFix amt="50000"/>
            <a:extLst>
              <a:ext uri="{28A0092B-C50C-407E-A947-70E740481C1C}">
                <a14:useLocalDpi xmlns:a14="http://schemas.microsoft.com/office/drawing/2010/main"/>
              </a:ext>
            </a:extLst>
          </a:blip>
          <a:srcRect/>
          <a:stretch/>
        </p:blipFill>
        <p:spPr>
          <a:xfrm>
            <a:off x="978805" y="3473320"/>
            <a:ext cx="9990820" cy="2904747"/>
          </a:xfrm>
        </p:spPr>
      </p:pic>
      <p:pic>
        <p:nvPicPr>
          <p:cNvPr id="25" name="Picture 24">
            <a:extLst>
              <a:ext uri="{FF2B5EF4-FFF2-40B4-BE49-F238E27FC236}">
                <a16:creationId xmlns:a16="http://schemas.microsoft.com/office/drawing/2014/main" id="{A147857E-49AC-4A0B-A0BB-1CF18471F9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52551" y="0"/>
            <a:ext cx="2139449" cy="2304279"/>
          </a:xfrm>
          <a:prstGeom prst="rect">
            <a:avLst/>
          </a:prstGeom>
        </p:spPr>
      </p:pic>
      <p:sp>
        <p:nvSpPr>
          <p:cNvPr id="16" name="Title 7">
            <a:extLst>
              <a:ext uri="{FF2B5EF4-FFF2-40B4-BE49-F238E27FC236}">
                <a16:creationId xmlns:a16="http://schemas.microsoft.com/office/drawing/2014/main" id="{CCAB795A-5FED-4A44-AF01-2DFE34ACAC8A}"/>
              </a:ext>
            </a:extLst>
          </p:cNvPr>
          <p:cNvSpPr txBox="1">
            <a:spLocks noChangeArrowheads="1"/>
          </p:cNvSpPr>
          <p:nvPr/>
        </p:nvSpPr>
        <p:spPr bwMode="auto">
          <a:xfrm>
            <a:off x="4119530" y="328172"/>
            <a:ext cx="395293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lnSpc>
                <a:spcPct val="90000"/>
              </a:lnSpc>
              <a:spcBef>
                <a:spcPct val="0"/>
              </a:spcBef>
              <a:spcAft>
                <a:spcPct val="0"/>
              </a:spcAft>
              <a:defRPr sz="4800" kern="1200">
                <a:solidFill>
                  <a:schemeClr val="tx1"/>
                </a:solidFill>
                <a:latin typeface="Montserrat SemiBold" panose="00000700000000000000" pitchFamily="50" charset="0"/>
                <a:ea typeface="+mj-ea"/>
                <a:cs typeface="+mj-cs"/>
              </a:defRPr>
            </a:lvl1pPr>
            <a:lvl2pPr algn="l" rtl="0" fontAlgn="base">
              <a:lnSpc>
                <a:spcPct val="90000"/>
              </a:lnSpc>
              <a:spcBef>
                <a:spcPct val="0"/>
              </a:spcBef>
              <a:spcAft>
                <a:spcPct val="0"/>
              </a:spcAft>
              <a:defRPr sz="4400">
                <a:solidFill>
                  <a:schemeClr val="tx1"/>
                </a:solidFill>
                <a:latin typeface="Montserrat" panose="00000500000000000000" pitchFamily="50" charset="0"/>
              </a:defRPr>
            </a:lvl2pPr>
            <a:lvl3pPr algn="l" rtl="0" fontAlgn="base">
              <a:lnSpc>
                <a:spcPct val="90000"/>
              </a:lnSpc>
              <a:spcBef>
                <a:spcPct val="0"/>
              </a:spcBef>
              <a:spcAft>
                <a:spcPct val="0"/>
              </a:spcAft>
              <a:defRPr sz="4400">
                <a:solidFill>
                  <a:schemeClr val="tx1"/>
                </a:solidFill>
                <a:latin typeface="Montserrat" panose="00000500000000000000" pitchFamily="50" charset="0"/>
              </a:defRPr>
            </a:lvl3pPr>
            <a:lvl4pPr algn="l" rtl="0" fontAlgn="base">
              <a:lnSpc>
                <a:spcPct val="90000"/>
              </a:lnSpc>
              <a:spcBef>
                <a:spcPct val="0"/>
              </a:spcBef>
              <a:spcAft>
                <a:spcPct val="0"/>
              </a:spcAft>
              <a:defRPr sz="4400">
                <a:solidFill>
                  <a:schemeClr val="tx1"/>
                </a:solidFill>
                <a:latin typeface="Montserrat" panose="00000500000000000000" pitchFamily="50" charset="0"/>
              </a:defRPr>
            </a:lvl4pPr>
            <a:lvl5pPr algn="l" rtl="0" fontAlgn="base">
              <a:lnSpc>
                <a:spcPct val="90000"/>
              </a:lnSpc>
              <a:spcBef>
                <a:spcPct val="0"/>
              </a:spcBef>
              <a:spcAft>
                <a:spcPct val="0"/>
              </a:spcAft>
              <a:defRPr sz="44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a:lstStyle>
          <a:p>
            <a:pPr algn="l" eaLnBrk="1" hangingPunct="1"/>
            <a:r>
              <a:rPr lang="en-US" altLang="en-US" dirty="0">
                <a:latin typeface="+mj-lt"/>
              </a:rPr>
              <a:t>THANK </a:t>
            </a:r>
            <a:r>
              <a:rPr lang="en-US" altLang="en-US" dirty="0">
                <a:solidFill>
                  <a:schemeClr val="accent1"/>
                </a:solidFill>
                <a:latin typeface="+mj-lt"/>
              </a:rPr>
              <a:t>YOU</a:t>
            </a:r>
          </a:p>
        </p:txBody>
      </p:sp>
      <p:sp>
        <p:nvSpPr>
          <p:cNvPr id="17" name="TextBox 16">
            <a:extLst>
              <a:ext uri="{FF2B5EF4-FFF2-40B4-BE49-F238E27FC236}">
                <a16:creationId xmlns:a16="http://schemas.microsoft.com/office/drawing/2014/main" id="{11699E51-BCDF-44BC-86EA-46FCBDD14BD8}"/>
              </a:ext>
            </a:extLst>
          </p:cNvPr>
          <p:cNvSpPr txBox="1"/>
          <p:nvPr/>
        </p:nvSpPr>
        <p:spPr>
          <a:xfrm>
            <a:off x="4185225" y="1038245"/>
            <a:ext cx="3952935" cy="738664"/>
          </a:xfrm>
          <a:prstGeom prst="rect">
            <a:avLst/>
          </a:prstGeom>
          <a:noFill/>
        </p:spPr>
        <p:txBody>
          <a:bodyPr wrap="square">
            <a:spAutoFit/>
          </a:bodyPr>
          <a:lstStyle/>
          <a:p>
            <a:pPr eaLnBrk="1" fontAlgn="auto" hangingPunct="1">
              <a:spcBef>
                <a:spcPts val="0"/>
              </a:spcBef>
              <a:spcAft>
                <a:spcPts val="0"/>
              </a:spcAft>
              <a:defRPr/>
            </a:pPr>
            <a:r>
              <a:rPr lang="en-ZA" sz="1400" spc="300" dirty="0">
                <a:latin typeface="+mn-lt"/>
              </a:rPr>
              <a:t>For joining us.</a:t>
            </a:r>
          </a:p>
          <a:p>
            <a:pPr eaLnBrk="1" fontAlgn="auto" hangingPunct="1">
              <a:spcBef>
                <a:spcPts val="0"/>
              </a:spcBef>
              <a:spcAft>
                <a:spcPts val="0"/>
              </a:spcAft>
              <a:defRPr/>
            </a:pPr>
            <a:r>
              <a:rPr lang="en-US" sz="1400" spc="300" dirty="0">
                <a:latin typeface="+mn-lt"/>
              </a:rPr>
              <a:t>Stay In touch.</a:t>
            </a:r>
            <a:endParaRPr lang="id-ID" sz="1400" spc="300" dirty="0">
              <a:latin typeface="+mn-lt"/>
            </a:endParaRPr>
          </a:p>
          <a:p>
            <a:pPr eaLnBrk="1" fontAlgn="auto" hangingPunct="1">
              <a:spcBef>
                <a:spcPts val="0"/>
              </a:spcBef>
              <a:spcAft>
                <a:spcPts val="0"/>
              </a:spcAft>
              <a:defRPr/>
            </a:pPr>
            <a:endParaRPr lang="id-ID" sz="1400" spc="300" dirty="0">
              <a:latin typeface="+mn-lt"/>
            </a:endParaRPr>
          </a:p>
        </p:txBody>
      </p:sp>
      <p:pic>
        <p:nvPicPr>
          <p:cNvPr id="18" name="Picture 17" descr="Logo&#10;&#10;Description automatically generated">
            <a:extLst>
              <a:ext uri="{FF2B5EF4-FFF2-40B4-BE49-F238E27FC236}">
                <a16:creationId xmlns:a16="http://schemas.microsoft.com/office/drawing/2014/main" id="{98806FEE-F472-43F6-9C93-BA2FB872FAAC}"/>
              </a:ext>
            </a:extLst>
          </p:cNvPr>
          <p:cNvPicPr>
            <a:picLocks noChangeAspect="1"/>
          </p:cNvPicPr>
          <p:nvPr/>
        </p:nvPicPr>
        <p:blipFill>
          <a:blip r:embed="rId4" cstate="screen">
            <a:grayscl/>
            <a:alphaModFix amt="50000"/>
            <a:extLst>
              <a:ext uri="{28A0092B-C50C-407E-A947-70E740481C1C}">
                <a14:useLocalDpi xmlns:a14="http://schemas.microsoft.com/office/drawing/2010/main"/>
              </a:ext>
            </a:extLst>
          </a:blip>
          <a:stretch>
            <a:fillRect/>
          </a:stretch>
        </p:blipFill>
        <p:spPr>
          <a:xfrm>
            <a:off x="127854" y="83767"/>
            <a:ext cx="1189727" cy="6603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D945D8AE-CD69-4DE1-A926-D10A887A8A99}"/>
              </a:ext>
            </a:extLst>
          </p:cNvPr>
          <p:cNvSpPr>
            <a:spLocks noGrp="1" noChangeArrowheads="1"/>
          </p:cNvSpPr>
          <p:nvPr>
            <p:ph type="title"/>
          </p:nvPr>
        </p:nvSpPr>
        <p:spPr>
          <a:xfrm>
            <a:off x="4586991" y="11121"/>
            <a:ext cx="5718062" cy="831850"/>
          </a:xfrm>
        </p:spPr>
        <p:txBody>
          <a:bodyPr/>
          <a:lstStyle/>
          <a:p>
            <a:pPr algn="l"/>
            <a:r>
              <a:rPr lang="en-US" altLang="en-US" sz="3200" spc="300" dirty="0">
                <a:latin typeface="+mj-lt"/>
              </a:rPr>
              <a:t>ABOUT </a:t>
            </a:r>
            <a:r>
              <a:rPr lang="en-US" altLang="en-US" sz="3200" spc="300" dirty="0">
                <a:solidFill>
                  <a:schemeClr val="accent1"/>
                </a:solidFill>
                <a:latin typeface="+mj-lt"/>
              </a:rPr>
              <a:t>THE PRESENTER</a:t>
            </a:r>
          </a:p>
        </p:txBody>
      </p:sp>
      <p:sp>
        <p:nvSpPr>
          <p:cNvPr id="11" name="TextBox 10">
            <a:extLst>
              <a:ext uri="{FF2B5EF4-FFF2-40B4-BE49-F238E27FC236}">
                <a16:creationId xmlns:a16="http://schemas.microsoft.com/office/drawing/2014/main" id="{3122EAFD-358C-45BA-BC1E-9949F6AD3DC7}"/>
              </a:ext>
            </a:extLst>
          </p:cNvPr>
          <p:cNvSpPr txBox="1"/>
          <p:nvPr/>
        </p:nvSpPr>
        <p:spPr>
          <a:xfrm>
            <a:off x="4641935" y="1068347"/>
            <a:ext cx="7353163" cy="677108"/>
          </a:xfrm>
          <a:prstGeom prst="rect">
            <a:avLst/>
          </a:prstGeom>
          <a:noFill/>
        </p:spPr>
        <p:txBody>
          <a:bodyPr wrap="square">
            <a:spAutoFit/>
          </a:bodyPr>
          <a:lstStyle/>
          <a:p>
            <a:pPr eaLnBrk="1" fontAlgn="auto" hangingPunct="1">
              <a:spcBef>
                <a:spcPts val="0"/>
              </a:spcBef>
              <a:spcAft>
                <a:spcPts val="0"/>
              </a:spcAft>
              <a:defRPr/>
            </a:pPr>
            <a:r>
              <a:rPr lang="en-US" sz="2400" b="1" spc="300" dirty="0">
                <a:latin typeface="+mn-lt"/>
              </a:rPr>
              <a:t>Steve Jump</a:t>
            </a:r>
          </a:p>
          <a:p>
            <a:pPr eaLnBrk="1" fontAlgn="auto" hangingPunct="1">
              <a:spcBef>
                <a:spcPts val="0"/>
              </a:spcBef>
              <a:spcAft>
                <a:spcPts val="0"/>
              </a:spcAft>
              <a:defRPr/>
            </a:pPr>
            <a:r>
              <a:rPr lang="en-US" sz="1400" spc="300" dirty="0" err="1">
                <a:latin typeface="+mn-lt"/>
              </a:rPr>
              <a:t>Custodiet</a:t>
            </a:r>
            <a:r>
              <a:rPr lang="en-US" sz="1400" spc="300" dirty="0">
                <a:latin typeface="+mn-lt"/>
              </a:rPr>
              <a:t> Advisory Services</a:t>
            </a:r>
            <a:endParaRPr lang="id-ID" sz="1400" spc="300" dirty="0">
              <a:latin typeface="+mn-lt"/>
            </a:endParaRPr>
          </a:p>
        </p:txBody>
      </p:sp>
      <p:sp>
        <p:nvSpPr>
          <p:cNvPr id="30" name="Oval 29">
            <a:extLst>
              <a:ext uri="{FF2B5EF4-FFF2-40B4-BE49-F238E27FC236}">
                <a16:creationId xmlns:a16="http://schemas.microsoft.com/office/drawing/2014/main" id="{63E062A9-5A7F-4930-9FA7-9E329C53895C}"/>
              </a:ext>
            </a:extLst>
          </p:cNvPr>
          <p:cNvSpPr/>
          <p:nvPr/>
        </p:nvSpPr>
        <p:spPr>
          <a:xfrm>
            <a:off x="722313" y="4992683"/>
            <a:ext cx="392113" cy="3921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1" name="Oval 30">
            <a:extLst>
              <a:ext uri="{FF2B5EF4-FFF2-40B4-BE49-F238E27FC236}">
                <a16:creationId xmlns:a16="http://schemas.microsoft.com/office/drawing/2014/main" id="{65FD5286-8CC7-44AB-BCA4-ED7C245D8C6F}"/>
              </a:ext>
            </a:extLst>
          </p:cNvPr>
          <p:cNvSpPr/>
          <p:nvPr/>
        </p:nvSpPr>
        <p:spPr>
          <a:xfrm>
            <a:off x="355258" y="4528043"/>
            <a:ext cx="204788" cy="204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7895" name="Rectangle 34">
            <a:extLst>
              <a:ext uri="{FF2B5EF4-FFF2-40B4-BE49-F238E27FC236}">
                <a16:creationId xmlns:a16="http://schemas.microsoft.com/office/drawing/2014/main" id="{DCF58208-089A-44AD-AACB-E35AB92DCB5E}"/>
              </a:ext>
            </a:extLst>
          </p:cNvPr>
          <p:cNvSpPr>
            <a:spLocks noChangeArrowheads="1"/>
          </p:cNvSpPr>
          <p:nvPr/>
        </p:nvSpPr>
        <p:spPr bwMode="auto">
          <a:xfrm>
            <a:off x="4641935" y="2217054"/>
            <a:ext cx="713572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Montserrat Medium" panose="00000600000000000000" pitchFamily="2" charset="0"/>
              </a:defRPr>
            </a:lvl1pPr>
            <a:lvl2pPr marL="742950" indent="-285750">
              <a:defRPr>
                <a:solidFill>
                  <a:schemeClr val="tx1"/>
                </a:solidFill>
                <a:latin typeface="Montserrat Medium" panose="00000600000000000000" pitchFamily="2" charset="0"/>
              </a:defRPr>
            </a:lvl2pPr>
            <a:lvl3pPr marL="1143000" indent="-228600">
              <a:defRPr>
                <a:solidFill>
                  <a:schemeClr val="tx1"/>
                </a:solidFill>
                <a:latin typeface="Montserrat Medium" panose="00000600000000000000" pitchFamily="2" charset="0"/>
              </a:defRPr>
            </a:lvl3pPr>
            <a:lvl4pPr marL="1600200" indent="-228600">
              <a:defRPr>
                <a:solidFill>
                  <a:schemeClr val="tx1"/>
                </a:solidFill>
                <a:latin typeface="Montserrat Medium" panose="00000600000000000000" pitchFamily="2" charset="0"/>
              </a:defRPr>
            </a:lvl4pPr>
            <a:lvl5pPr marL="2057400" indent="-228600">
              <a:defRPr>
                <a:solidFill>
                  <a:schemeClr val="tx1"/>
                </a:solidFill>
                <a:latin typeface="Montserrat Medium" panose="00000600000000000000" pitchFamily="2" charset="0"/>
              </a:defRPr>
            </a:lvl5pPr>
            <a:lvl6pPr marL="2514600" indent="-228600" fontAlgn="base">
              <a:spcBef>
                <a:spcPct val="0"/>
              </a:spcBef>
              <a:spcAft>
                <a:spcPct val="0"/>
              </a:spcAft>
              <a:defRPr>
                <a:solidFill>
                  <a:schemeClr val="tx1"/>
                </a:solidFill>
                <a:latin typeface="Montserrat Medium" panose="00000600000000000000" pitchFamily="2" charset="0"/>
              </a:defRPr>
            </a:lvl6pPr>
            <a:lvl7pPr marL="2971800" indent="-228600" fontAlgn="base">
              <a:spcBef>
                <a:spcPct val="0"/>
              </a:spcBef>
              <a:spcAft>
                <a:spcPct val="0"/>
              </a:spcAft>
              <a:defRPr>
                <a:solidFill>
                  <a:schemeClr val="tx1"/>
                </a:solidFill>
                <a:latin typeface="Montserrat Medium" panose="00000600000000000000" pitchFamily="2" charset="0"/>
              </a:defRPr>
            </a:lvl7pPr>
            <a:lvl8pPr marL="3429000" indent="-228600" fontAlgn="base">
              <a:spcBef>
                <a:spcPct val="0"/>
              </a:spcBef>
              <a:spcAft>
                <a:spcPct val="0"/>
              </a:spcAft>
              <a:defRPr>
                <a:solidFill>
                  <a:schemeClr val="tx1"/>
                </a:solidFill>
                <a:latin typeface="Montserrat Medium" panose="00000600000000000000" pitchFamily="2" charset="0"/>
              </a:defRPr>
            </a:lvl8pPr>
            <a:lvl9pPr marL="3886200" indent="-228600" fontAlgn="base">
              <a:spcBef>
                <a:spcPct val="0"/>
              </a:spcBef>
              <a:spcAft>
                <a:spcPct val="0"/>
              </a:spcAft>
              <a:defRPr>
                <a:solidFill>
                  <a:schemeClr val="tx1"/>
                </a:solidFill>
                <a:latin typeface="Montserrat Medium" panose="00000600000000000000" pitchFamily="2" charset="0"/>
              </a:defRPr>
            </a:lvl9pPr>
          </a:lstStyle>
          <a:p>
            <a:r>
              <a:rPr lang="en-ZA" dirty="0">
                <a:latin typeface="FUTURA LIGHT BT" panose="020B0402020204020303" pitchFamily="34" charset="0"/>
              </a:rPr>
              <a:t>Steve Jump consults, coaches, and advises in the field of Information Security Risk and Governance, where he expresses support, sympathy, incredulity and fortunately, frequent flashes of inspiration around the state of Information Security risk management in business today.</a:t>
            </a:r>
          </a:p>
          <a:p>
            <a:endParaRPr lang="en-ZA" dirty="0">
              <a:latin typeface="FUTURA LIGHT BT" panose="020B0402020204020303" pitchFamily="34" charset="0"/>
            </a:endParaRPr>
          </a:p>
          <a:p>
            <a:r>
              <a:rPr lang="en-ZA" dirty="0">
                <a:latin typeface="FUTURA LIGHT BT" panose="020B0402020204020303" pitchFamily="34" charset="0"/>
              </a:rPr>
              <a:t>With over twenty years of practical and strategic information and cyber security experience Steve provides applied cyber security risk governance coaching, mentoring, and guidance at an Exco, Board and ISO level to ensure that non-technical and technical directors understand that information security risk is more about business success than about technology, and how that understanding enables the creation of business value.</a:t>
            </a:r>
          </a:p>
        </p:txBody>
      </p:sp>
      <p:sp>
        <p:nvSpPr>
          <p:cNvPr id="45" name="Rectangle 44">
            <a:extLst>
              <a:ext uri="{FF2B5EF4-FFF2-40B4-BE49-F238E27FC236}">
                <a16:creationId xmlns:a16="http://schemas.microsoft.com/office/drawing/2014/main" id="{7DBC9968-DCDA-48E4-ABBF-39FF630AFE42}"/>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 name="Picture 12">
            <a:extLst>
              <a:ext uri="{FF2B5EF4-FFF2-40B4-BE49-F238E27FC236}">
                <a16:creationId xmlns:a16="http://schemas.microsoft.com/office/drawing/2014/main" id="{E1C10937-29F7-4917-B8BA-96B1B2161D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552366"/>
            <a:ext cx="1469689" cy="1876633"/>
          </a:xfrm>
          <a:prstGeom prst="rect">
            <a:avLst/>
          </a:prstGeom>
        </p:spPr>
      </p:pic>
      <p:pic>
        <p:nvPicPr>
          <p:cNvPr id="14" name="Picture 13" descr="Logo&#10;&#10;Description automatically generated">
            <a:extLst>
              <a:ext uri="{FF2B5EF4-FFF2-40B4-BE49-F238E27FC236}">
                <a16:creationId xmlns:a16="http://schemas.microsoft.com/office/drawing/2014/main" id="{FCADFD96-ED46-46A2-8372-1A0165DE20B5}"/>
              </a:ext>
            </a:extLst>
          </p:cNvPr>
          <p:cNvPicPr>
            <a:picLocks noChangeAspect="1"/>
          </p:cNvPicPr>
          <p:nvPr/>
        </p:nvPicPr>
        <p:blipFill>
          <a:blip r:embed="rId3" cstate="screen">
            <a:grayscl/>
            <a:alphaModFix amt="50000"/>
            <a:extLst>
              <a:ext uri="{28A0092B-C50C-407E-A947-70E740481C1C}">
                <a14:useLocalDpi xmlns:a14="http://schemas.microsoft.com/office/drawing/2010/main"/>
              </a:ext>
            </a:extLst>
          </a:blip>
          <a:stretch>
            <a:fillRect/>
          </a:stretch>
        </p:blipFill>
        <p:spPr>
          <a:xfrm>
            <a:off x="127854" y="83767"/>
            <a:ext cx="1189727" cy="660330"/>
          </a:xfrm>
          <a:prstGeom prst="rect">
            <a:avLst/>
          </a:prstGeom>
        </p:spPr>
      </p:pic>
      <p:pic>
        <p:nvPicPr>
          <p:cNvPr id="9" name="Picture Placeholder 8" descr="A person with a beard and glasses&#10;&#10;Description automatically generated with low confidence">
            <a:extLst>
              <a:ext uri="{FF2B5EF4-FFF2-40B4-BE49-F238E27FC236}">
                <a16:creationId xmlns:a16="http://schemas.microsoft.com/office/drawing/2014/main" id="{F4A935A7-0135-2F4E-A725-A1E392D44F3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a:stretch>
            <a:fillRect/>
          </a:stretch>
        </p:blipFill>
        <p:spPr>
          <a:xfrm>
            <a:off x="560046" y="1602579"/>
            <a:ext cx="4026945" cy="4026945"/>
          </a:xfrm>
        </p:spPr>
      </p:pic>
      <p:pic>
        <p:nvPicPr>
          <p:cNvPr id="15" name="Picture 14" descr="Logo&#10;&#10;Description automatically generated">
            <a:extLst>
              <a:ext uri="{FF2B5EF4-FFF2-40B4-BE49-F238E27FC236}">
                <a16:creationId xmlns:a16="http://schemas.microsoft.com/office/drawing/2014/main" id="{9A50D6E3-0725-824F-8A77-70F1106DAB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3232" y="881013"/>
            <a:ext cx="2812917" cy="95470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734F39A-8E0A-B642-A6BB-488CA2CBB3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85182"/>
          </a:xfrm>
          <a:prstGeom prst="rect">
            <a:avLst/>
          </a:prstGeom>
        </p:spPr>
      </p:pic>
      <p:sp>
        <p:nvSpPr>
          <p:cNvPr id="2" name="Title 1">
            <a:extLst>
              <a:ext uri="{FF2B5EF4-FFF2-40B4-BE49-F238E27FC236}">
                <a16:creationId xmlns:a16="http://schemas.microsoft.com/office/drawing/2014/main" id="{357FD314-9B8A-4373-8616-B294F5E8CDB3}"/>
              </a:ext>
            </a:extLst>
          </p:cNvPr>
          <p:cNvSpPr>
            <a:spLocks noGrp="1"/>
          </p:cNvSpPr>
          <p:nvPr>
            <p:ph type="title"/>
          </p:nvPr>
        </p:nvSpPr>
        <p:spPr/>
        <p:txBody>
          <a:bodyPr/>
          <a:lstStyle/>
          <a:p>
            <a:r>
              <a:rPr lang="en-US" altLang="en-US" sz="3200" spc="300" dirty="0">
                <a:solidFill>
                  <a:schemeClr val="bg1"/>
                </a:solidFill>
                <a:latin typeface="+mj-lt"/>
              </a:rPr>
              <a:t>      TABLE OF </a:t>
            </a:r>
            <a:r>
              <a:rPr lang="en-US" altLang="en-US" sz="3200" spc="300" dirty="0">
                <a:solidFill>
                  <a:schemeClr val="accent1"/>
                </a:solidFill>
                <a:latin typeface="+mj-lt"/>
              </a:rPr>
              <a:t>CONTENTS</a:t>
            </a:r>
            <a:endParaRPr lang="en-ZA" sz="3200" dirty="0"/>
          </a:p>
        </p:txBody>
      </p:sp>
      <p:sp>
        <p:nvSpPr>
          <p:cNvPr id="4" name="TextBox 3">
            <a:extLst>
              <a:ext uri="{FF2B5EF4-FFF2-40B4-BE49-F238E27FC236}">
                <a16:creationId xmlns:a16="http://schemas.microsoft.com/office/drawing/2014/main" id="{70B23DF4-0D49-4E44-9065-0E50A9B239B2}"/>
              </a:ext>
            </a:extLst>
          </p:cNvPr>
          <p:cNvSpPr txBox="1"/>
          <p:nvPr/>
        </p:nvSpPr>
        <p:spPr>
          <a:xfrm>
            <a:off x="5561147" y="3392043"/>
            <a:ext cx="4907560" cy="1015663"/>
          </a:xfrm>
          <a:prstGeom prst="rect">
            <a:avLst/>
          </a:prstGeom>
          <a:noFill/>
        </p:spPr>
        <p:txBody>
          <a:bodyPr wrap="square" rtlCol="0">
            <a:spAutoFit/>
          </a:bodyPr>
          <a:lstStyle/>
          <a:p>
            <a:pPr eaLnBrk="1" fontAlgn="auto" hangingPunct="1">
              <a:spcBef>
                <a:spcPts val="0"/>
              </a:spcBef>
              <a:spcAft>
                <a:spcPts val="0"/>
              </a:spcAft>
              <a:defRPr/>
            </a:pPr>
            <a:r>
              <a:rPr lang="en-US" sz="2000" spc="300" dirty="0">
                <a:solidFill>
                  <a:schemeClr val="bg1"/>
                </a:solidFill>
                <a:latin typeface="+mj-lt"/>
              </a:rPr>
              <a:t>Know what information systems your business needs to operate</a:t>
            </a:r>
            <a:r>
              <a:rPr lang="en-US" sz="2000" spc="300" dirty="0">
                <a:latin typeface="+mj-lt"/>
              </a:rPr>
              <a:t> 2</a:t>
            </a:r>
          </a:p>
        </p:txBody>
      </p:sp>
      <p:sp>
        <p:nvSpPr>
          <p:cNvPr id="6" name="Oval 5">
            <a:extLst>
              <a:ext uri="{FF2B5EF4-FFF2-40B4-BE49-F238E27FC236}">
                <a16:creationId xmlns:a16="http://schemas.microsoft.com/office/drawing/2014/main" id="{3ED426E2-A729-406A-84F2-28C871B65B8E}"/>
              </a:ext>
            </a:extLst>
          </p:cNvPr>
          <p:cNvSpPr/>
          <p:nvPr/>
        </p:nvSpPr>
        <p:spPr>
          <a:xfrm>
            <a:off x="4065663" y="2300062"/>
            <a:ext cx="579229" cy="579229"/>
          </a:xfrm>
          <a:prstGeom prst="ellipse">
            <a:avLst/>
          </a:prstGeom>
          <a:solidFill>
            <a:srgbClr val="BAF4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bg1"/>
                </a:solidFill>
                <a:latin typeface="+mj-lt"/>
              </a:rPr>
              <a:t>1</a:t>
            </a:r>
            <a:endParaRPr lang="id-ID" sz="2400" dirty="0">
              <a:solidFill>
                <a:schemeClr val="bg1"/>
              </a:solidFill>
              <a:latin typeface="+mj-lt"/>
            </a:endParaRPr>
          </a:p>
        </p:txBody>
      </p:sp>
      <p:sp>
        <p:nvSpPr>
          <p:cNvPr id="7" name="TextBox 6">
            <a:extLst>
              <a:ext uri="{FF2B5EF4-FFF2-40B4-BE49-F238E27FC236}">
                <a16:creationId xmlns:a16="http://schemas.microsoft.com/office/drawing/2014/main" id="{CC8CCCEB-3602-4D51-B34E-C18CC602FE5A}"/>
              </a:ext>
            </a:extLst>
          </p:cNvPr>
          <p:cNvSpPr txBox="1"/>
          <p:nvPr/>
        </p:nvSpPr>
        <p:spPr>
          <a:xfrm>
            <a:off x="4956615" y="2238007"/>
            <a:ext cx="5512092" cy="707886"/>
          </a:xfrm>
          <a:prstGeom prst="rect">
            <a:avLst/>
          </a:prstGeom>
          <a:noFill/>
        </p:spPr>
        <p:txBody>
          <a:bodyPr wrap="square" rtlCol="0">
            <a:spAutoFit/>
          </a:bodyPr>
          <a:lstStyle/>
          <a:p>
            <a:pPr eaLnBrk="1" fontAlgn="auto" hangingPunct="1">
              <a:spcBef>
                <a:spcPts val="0"/>
              </a:spcBef>
              <a:spcAft>
                <a:spcPts val="0"/>
              </a:spcAft>
              <a:defRPr/>
            </a:pPr>
            <a:r>
              <a:rPr lang="en-US" sz="2000" spc="300" dirty="0">
                <a:solidFill>
                  <a:schemeClr val="bg1"/>
                </a:solidFill>
                <a:latin typeface="+mj-lt"/>
              </a:rPr>
              <a:t>Understanding Risks that affect your business information</a:t>
            </a:r>
          </a:p>
        </p:txBody>
      </p:sp>
      <p:sp>
        <p:nvSpPr>
          <p:cNvPr id="8" name="Oval 7">
            <a:extLst>
              <a:ext uri="{FF2B5EF4-FFF2-40B4-BE49-F238E27FC236}">
                <a16:creationId xmlns:a16="http://schemas.microsoft.com/office/drawing/2014/main" id="{B4602CDD-7778-48D1-91B6-C46D20DE80E1}"/>
              </a:ext>
            </a:extLst>
          </p:cNvPr>
          <p:cNvSpPr/>
          <p:nvPr/>
        </p:nvSpPr>
        <p:spPr>
          <a:xfrm>
            <a:off x="4478818" y="3596362"/>
            <a:ext cx="579229" cy="579229"/>
          </a:xfrm>
          <a:prstGeom prst="ellipse">
            <a:avLst/>
          </a:prstGeom>
          <a:solidFill>
            <a:srgbClr val="BAF4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bg1"/>
                </a:solidFill>
                <a:latin typeface="+mj-lt"/>
              </a:rPr>
              <a:t>2</a:t>
            </a:r>
            <a:endParaRPr lang="id-ID" sz="2400" dirty="0">
              <a:solidFill>
                <a:schemeClr val="bg1"/>
              </a:solidFill>
              <a:latin typeface="+mj-lt"/>
            </a:endParaRPr>
          </a:p>
        </p:txBody>
      </p:sp>
      <p:sp>
        <p:nvSpPr>
          <p:cNvPr id="9" name="TextBox 8">
            <a:extLst>
              <a:ext uri="{FF2B5EF4-FFF2-40B4-BE49-F238E27FC236}">
                <a16:creationId xmlns:a16="http://schemas.microsoft.com/office/drawing/2014/main" id="{E34AF2BF-0946-4B49-A036-37C830138040}"/>
              </a:ext>
            </a:extLst>
          </p:cNvPr>
          <p:cNvSpPr txBox="1"/>
          <p:nvPr/>
        </p:nvSpPr>
        <p:spPr>
          <a:xfrm>
            <a:off x="5836283" y="4728078"/>
            <a:ext cx="4907560" cy="707886"/>
          </a:xfrm>
          <a:prstGeom prst="rect">
            <a:avLst/>
          </a:prstGeom>
          <a:noFill/>
        </p:spPr>
        <p:txBody>
          <a:bodyPr wrap="square" rtlCol="0">
            <a:spAutoFit/>
          </a:bodyPr>
          <a:lstStyle/>
          <a:p>
            <a:pPr eaLnBrk="1" fontAlgn="auto" hangingPunct="1">
              <a:spcBef>
                <a:spcPts val="0"/>
              </a:spcBef>
              <a:spcAft>
                <a:spcPts val="0"/>
              </a:spcAft>
              <a:defRPr/>
            </a:pPr>
            <a:r>
              <a:rPr lang="en-US" sz="2000" spc="300" dirty="0">
                <a:solidFill>
                  <a:schemeClr val="bg1"/>
                </a:solidFill>
                <a:latin typeface="+mj-lt"/>
              </a:rPr>
              <a:t>Building Cyber Resilience into the Basics</a:t>
            </a:r>
          </a:p>
        </p:txBody>
      </p:sp>
      <p:sp>
        <p:nvSpPr>
          <p:cNvPr id="10" name="Oval 9">
            <a:extLst>
              <a:ext uri="{FF2B5EF4-FFF2-40B4-BE49-F238E27FC236}">
                <a16:creationId xmlns:a16="http://schemas.microsoft.com/office/drawing/2014/main" id="{D295C9AE-E046-48CD-BBAD-3080BB7C677E}"/>
              </a:ext>
            </a:extLst>
          </p:cNvPr>
          <p:cNvSpPr/>
          <p:nvPr/>
        </p:nvSpPr>
        <p:spPr>
          <a:xfrm>
            <a:off x="4969267" y="4768643"/>
            <a:ext cx="579229" cy="579229"/>
          </a:xfrm>
          <a:prstGeom prst="ellipse">
            <a:avLst/>
          </a:prstGeom>
          <a:solidFill>
            <a:srgbClr val="BAF4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bg1"/>
                </a:solidFill>
                <a:latin typeface="+mj-lt"/>
              </a:rPr>
              <a:t>3</a:t>
            </a:r>
            <a:endParaRPr lang="id-ID" sz="2400" dirty="0">
              <a:solidFill>
                <a:schemeClr val="bg1"/>
              </a:solidFill>
              <a:latin typeface="+mj-lt"/>
            </a:endParaRPr>
          </a:p>
        </p:txBody>
      </p:sp>
      <p:pic>
        <p:nvPicPr>
          <p:cNvPr id="23" name="Graphic 22">
            <a:extLst>
              <a:ext uri="{FF2B5EF4-FFF2-40B4-BE49-F238E27FC236}">
                <a16:creationId xmlns:a16="http://schemas.microsoft.com/office/drawing/2014/main" id="{431EB272-58C5-4640-95C4-6572A19078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091" y="625302"/>
            <a:ext cx="742950" cy="400050"/>
          </a:xfrm>
          <a:prstGeom prst="rect">
            <a:avLst/>
          </a:prstGeom>
        </p:spPr>
      </p:pic>
    </p:spTree>
    <p:extLst>
      <p:ext uri="{BB962C8B-B14F-4D97-AF65-F5344CB8AC3E}">
        <p14:creationId xmlns:p14="http://schemas.microsoft.com/office/powerpoint/2010/main" val="2915484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45">
            <a:extLst>
              <a:ext uri="{FF2B5EF4-FFF2-40B4-BE49-F238E27FC236}">
                <a16:creationId xmlns:a16="http://schemas.microsoft.com/office/drawing/2014/main" id="{EFA40355-BFCC-49CB-B988-32D0BD35450B}"/>
              </a:ext>
            </a:extLst>
          </p:cNvPr>
          <p:cNvSpPr>
            <a:spLocks noGrp="1" noChangeArrowheads="1"/>
          </p:cNvSpPr>
          <p:nvPr>
            <p:ph type="title"/>
          </p:nvPr>
        </p:nvSpPr>
        <p:spPr>
          <a:xfrm>
            <a:off x="882650" y="2285697"/>
            <a:ext cx="10274300" cy="831850"/>
          </a:xfrm>
        </p:spPr>
        <p:txBody>
          <a:bodyPr/>
          <a:lstStyle/>
          <a:p>
            <a:pPr algn="l"/>
            <a:r>
              <a:rPr lang="en-US" altLang="en-US" sz="3200" spc="300" dirty="0">
                <a:latin typeface="+mj-lt"/>
              </a:rPr>
              <a:t>1. </a:t>
            </a:r>
            <a:r>
              <a:rPr lang="en-US" sz="3600" b="1" spc="300" dirty="0"/>
              <a:t>Understanding Risks that affect </a:t>
            </a:r>
            <a:br>
              <a:rPr lang="en-US" sz="3600" b="1" spc="300" dirty="0"/>
            </a:br>
            <a:r>
              <a:rPr lang="en-US" sz="3600" b="1" spc="300" dirty="0"/>
              <a:t>                   your business information</a:t>
            </a:r>
            <a:br>
              <a:rPr lang="en-US" sz="3200" spc="300" dirty="0"/>
            </a:br>
            <a:endParaRPr lang="en-US" altLang="en-US" sz="3200" spc="300" dirty="0">
              <a:latin typeface="+mj-lt"/>
            </a:endParaRPr>
          </a:p>
        </p:txBody>
      </p:sp>
      <p:cxnSp>
        <p:nvCxnSpPr>
          <p:cNvPr id="6" name="Straight Connector 5">
            <a:extLst>
              <a:ext uri="{FF2B5EF4-FFF2-40B4-BE49-F238E27FC236}">
                <a16:creationId xmlns:a16="http://schemas.microsoft.com/office/drawing/2014/main" id="{B5175E67-0736-4411-8AE8-A631DF2B925F}"/>
              </a:ext>
            </a:extLst>
          </p:cNvPr>
          <p:cNvCxnSpPr>
            <a:stCxn id="7" idx="6"/>
          </p:cNvCxnSpPr>
          <p:nvPr/>
        </p:nvCxnSpPr>
        <p:spPr>
          <a:xfrm flipV="1">
            <a:off x="2020888" y="3997325"/>
            <a:ext cx="10171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C460B55-B178-415C-BDD3-30C16C20FC12}"/>
              </a:ext>
            </a:extLst>
          </p:cNvPr>
          <p:cNvSpPr/>
          <p:nvPr/>
        </p:nvSpPr>
        <p:spPr>
          <a:xfrm>
            <a:off x="882650" y="3429000"/>
            <a:ext cx="1138238" cy="1138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824" name="TextBox 7">
            <a:extLst>
              <a:ext uri="{FF2B5EF4-FFF2-40B4-BE49-F238E27FC236}">
                <a16:creationId xmlns:a16="http://schemas.microsoft.com/office/drawing/2014/main" id="{B2286152-A602-4B35-8269-F9FAE4E736EB}"/>
              </a:ext>
            </a:extLst>
          </p:cNvPr>
          <p:cNvSpPr txBox="1">
            <a:spLocks noChangeArrowheads="1"/>
          </p:cNvSpPr>
          <p:nvPr/>
        </p:nvSpPr>
        <p:spPr bwMode="auto">
          <a:xfrm>
            <a:off x="1280888" y="3814763"/>
            <a:ext cx="341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Montserrat Medium" panose="00000600000000000000" pitchFamily="2" charset="0"/>
              </a:defRPr>
            </a:lvl1pPr>
            <a:lvl2pPr marL="742950" indent="-285750">
              <a:defRPr>
                <a:solidFill>
                  <a:schemeClr val="tx1"/>
                </a:solidFill>
                <a:latin typeface="Montserrat Medium" panose="00000600000000000000" pitchFamily="2" charset="0"/>
              </a:defRPr>
            </a:lvl2pPr>
            <a:lvl3pPr marL="1143000" indent="-228600">
              <a:defRPr>
                <a:solidFill>
                  <a:schemeClr val="tx1"/>
                </a:solidFill>
                <a:latin typeface="Montserrat Medium" panose="00000600000000000000" pitchFamily="2" charset="0"/>
              </a:defRPr>
            </a:lvl3pPr>
            <a:lvl4pPr marL="1600200" indent="-228600">
              <a:defRPr>
                <a:solidFill>
                  <a:schemeClr val="tx1"/>
                </a:solidFill>
                <a:latin typeface="Montserrat Medium" panose="00000600000000000000" pitchFamily="2" charset="0"/>
              </a:defRPr>
            </a:lvl4pPr>
            <a:lvl5pPr marL="2057400" indent="-228600">
              <a:defRPr>
                <a:solidFill>
                  <a:schemeClr val="tx1"/>
                </a:solidFill>
                <a:latin typeface="Montserrat Medium" panose="00000600000000000000" pitchFamily="2" charset="0"/>
              </a:defRPr>
            </a:lvl5pPr>
            <a:lvl6pPr marL="2514600" indent="-228600" fontAlgn="base">
              <a:spcBef>
                <a:spcPct val="0"/>
              </a:spcBef>
              <a:spcAft>
                <a:spcPct val="0"/>
              </a:spcAft>
              <a:defRPr>
                <a:solidFill>
                  <a:schemeClr val="tx1"/>
                </a:solidFill>
                <a:latin typeface="Montserrat Medium" panose="00000600000000000000" pitchFamily="2" charset="0"/>
              </a:defRPr>
            </a:lvl6pPr>
            <a:lvl7pPr marL="2971800" indent="-228600" fontAlgn="base">
              <a:spcBef>
                <a:spcPct val="0"/>
              </a:spcBef>
              <a:spcAft>
                <a:spcPct val="0"/>
              </a:spcAft>
              <a:defRPr>
                <a:solidFill>
                  <a:schemeClr val="tx1"/>
                </a:solidFill>
                <a:latin typeface="Montserrat Medium" panose="00000600000000000000" pitchFamily="2" charset="0"/>
              </a:defRPr>
            </a:lvl7pPr>
            <a:lvl8pPr marL="3429000" indent="-228600" fontAlgn="base">
              <a:spcBef>
                <a:spcPct val="0"/>
              </a:spcBef>
              <a:spcAft>
                <a:spcPct val="0"/>
              </a:spcAft>
              <a:defRPr>
                <a:solidFill>
                  <a:schemeClr val="tx1"/>
                </a:solidFill>
                <a:latin typeface="Montserrat Medium" panose="00000600000000000000" pitchFamily="2" charset="0"/>
              </a:defRPr>
            </a:lvl8pPr>
            <a:lvl9pPr marL="3886200" indent="-228600" fontAlgn="base">
              <a:spcBef>
                <a:spcPct val="0"/>
              </a:spcBef>
              <a:spcAft>
                <a:spcPct val="0"/>
              </a:spcAft>
              <a:defRPr>
                <a:solidFill>
                  <a:schemeClr val="tx1"/>
                </a:solidFill>
                <a:latin typeface="Montserrat Medium" panose="00000600000000000000" pitchFamily="2" charset="0"/>
              </a:defRPr>
            </a:lvl9pPr>
          </a:lstStyle>
          <a:p>
            <a:pPr algn="ctr" eaLnBrk="1" hangingPunct="1"/>
            <a:r>
              <a:rPr lang="en-US" altLang="en-US" b="1" dirty="0">
                <a:latin typeface="+mj-lt"/>
              </a:rPr>
              <a:t>1</a:t>
            </a:r>
          </a:p>
        </p:txBody>
      </p:sp>
      <p:sp>
        <p:nvSpPr>
          <p:cNvPr id="9" name="Oval 8">
            <a:extLst>
              <a:ext uri="{FF2B5EF4-FFF2-40B4-BE49-F238E27FC236}">
                <a16:creationId xmlns:a16="http://schemas.microsoft.com/office/drawing/2014/main" id="{65A01FE7-414E-4274-8D24-6FA3E59ED1DB}"/>
              </a:ext>
            </a:extLst>
          </p:cNvPr>
          <p:cNvSpPr/>
          <p:nvPr/>
        </p:nvSpPr>
        <p:spPr>
          <a:xfrm>
            <a:off x="3255963" y="3862388"/>
            <a:ext cx="273050" cy="27146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Oval 13">
            <a:extLst>
              <a:ext uri="{FF2B5EF4-FFF2-40B4-BE49-F238E27FC236}">
                <a16:creationId xmlns:a16="http://schemas.microsoft.com/office/drawing/2014/main" id="{01C2864F-B947-4207-81C2-E853B2B30AA1}"/>
              </a:ext>
            </a:extLst>
          </p:cNvPr>
          <p:cNvSpPr/>
          <p:nvPr/>
        </p:nvSpPr>
        <p:spPr>
          <a:xfrm>
            <a:off x="5868988" y="3868738"/>
            <a:ext cx="273050" cy="2730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 name="Picture 9">
            <a:extLst>
              <a:ext uri="{FF2B5EF4-FFF2-40B4-BE49-F238E27FC236}">
                <a16:creationId xmlns:a16="http://schemas.microsoft.com/office/drawing/2014/main" id="{D3BDFDB8-485D-483C-9672-D7A68F1183C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95038" y="-1212979"/>
            <a:ext cx="1124450" cy="6858000"/>
          </a:xfrm>
          <a:prstGeom prst="rect">
            <a:avLst/>
          </a:prstGeom>
        </p:spPr>
      </p:pic>
      <p:sp>
        <p:nvSpPr>
          <p:cNvPr id="12" name="Rectangle 11">
            <a:extLst>
              <a:ext uri="{FF2B5EF4-FFF2-40B4-BE49-F238E27FC236}">
                <a16:creationId xmlns:a16="http://schemas.microsoft.com/office/drawing/2014/main" id="{3CF27D78-F4DC-4998-B05B-51C7DECE8FA5}"/>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3" name="Picture 12">
            <a:extLst>
              <a:ext uri="{FF2B5EF4-FFF2-40B4-BE49-F238E27FC236}">
                <a16:creationId xmlns:a16="http://schemas.microsoft.com/office/drawing/2014/main" id="{8F71B6AB-23D6-4A84-87AB-D0D506BB40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3219" y="6014922"/>
            <a:ext cx="1062602" cy="58061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3">
            <a:extLst>
              <a:ext uri="{FF2B5EF4-FFF2-40B4-BE49-F238E27FC236}">
                <a16:creationId xmlns:a16="http://schemas.microsoft.com/office/drawing/2014/main" id="{6FC3B46F-A7FF-7D45-B20C-B51852BC2A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81" y="8464"/>
            <a:ext cx="12188238" cy="684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7F5C63E-B062-6E40-B363-B4F4AC3AC5C5}"/>
              </a:ext>
            </a:extLst>
          </p:cNvPr>
          <p:cNvSpPr txBox="1"/>
          <p:nvPr/>
        </p:nvSpPr>
        <p:spPr>
          <a:xfrm>
            <a:off x="611292" y="1297116"/>
            <a:ext cx="8108501" cy="4708340"/>
          </a:xfrm>
          <a:prstGeom prst="rect">
            <a:avLst/>
          </a:prstGeom>
          <a:noFill/>
        </p:spPr>
        <p:txBody>
          <a:bodyPr wrap="square">
            <a:spAutoFit/>
          </a:bodyPr>
          <a:lstStyle/>
          <a:p>
            <a:pPr>
              <a:spcAft>
                <a:spcPts val="800"/>
              </a:spcAft>
              <a:defRPr/>
            </a:pPr>
            <a:r>
              <a:rPr lang="en-US" sz="2666" b="1" dirty="0">
                <a:latin typeface="Black Sans SemiBold" pitchFamily="2" charset="77"/>
              </a:rPr>
              <a:t>What Risks does your risk register contain?</a:t>
            </a:r>
          </a:p>
          <a:p>
            <a:pPr>
              <a:spcAft>
                <a:spcPts val="800"/>
              </a:spcAft>
              <a:defRPr/>
            </a:pPr>
            <a:endParaRPr lang="en-US" sz="2666" b="1" dirty="0">
              <a:latin typeface="Black Sans SemiBold" pitchFamily="2" charset="77"/>
            </a:endParaRPr>
          </a:p>
          <a:p>
            <a:pPr>
              <a:spcAft>
                <a:spcPts val="800"/>
              </a:spcAft>
              <a:defRPr/>
            </a:pPr>
            <a:r>
              <a:rPr lang="en-US" sz="2666" b="1" dirty="0">
                <a:latin typeface="Black Sans SemiBold" pitchFamily="2" charset="77"/>
              </a:rPr>
              <a:t>What does your business continuity plan cover?</a:t>
            </a:r>
          </a:p>
          <a:p>
            <a:pPr>
              <a:spcAft>
                <a:spcPts val="800"/>
              </a:spcAft>
              <a:defRPr/>
            </a:pPr>
            <a:endParaRPr lang="en-US" sz="2666" b="1" dirty="0">
              <a:solidFill>
                <a:schemeClr val="accent1">
                  <a:lumMod val="75000"/>
                </a:schemeClr>
              </a:solidFill>
              <a:latin typeface="Black Sans SemiBold" pitchFamily="2" charset="77"/>
            </a:endParaRPr>
          </a:p>
          <a:p>
            <a:pPr marL="571500" indent="-571500">
              <a:spcAft>
                <a:spcPts val="800"/>
              </a:spcAft>
              <a:buFont typeface="Courier New" panose="02070309020205020404" pitchFamily="49" charset="0"/>
              <a:buChar char="o"/>
              <a:defRPr/>
            </a:pPr>
            <a:r>
              <a:rPr lang="en-US" sz="4000" b="1" dirty="0" err="1">
                <a:solidFill>
                  <a:schemeClr val="accent1">
                    <a:lumMod val="75000"/>
                  </a:schemeClr>
                </a:solidFill>
                <a:latin typeface="Black Sans SemiBold" pitchFamily="2" charset="77"/>
              </a:rPr>
              <a:t>Digitalisation</a:t>
            </a:r>
            <a:r>
              <a:rPr lang="en-US" sz="4000" b="1" dirty="0">
                <a:solidFill>
                  <a:schemeClr val="accent1">
                    <a:lumMod val="75000"/>
                  </a:schemeClr>
                </a:solidFill>
                <a:latin typeface="Black Sans SemiBold" pitchFamily="2" charset="77"/>
              </a:rPr>
              <a:t> Risk </a:t>
            </a:r>
          </a:p>
          <a:p>
            <a:pPr marL="571500" indent="-571500">
              <a:spcAft>
                <a:spcPts val="800"/>
              </a:spcAft>
              <a:buFont typeface="Courier New" panose="02070309020205020404" pitchFamily="49" charset="0"/>
              <a:buChar char="o"/>
              <a:defRPr/>
            </a:pPr>
            <a:r>
              <a:rPr lang="en-US" sz="4000" b="1" dirty="0">
                <a:solidFill>
                  <a:schemeClr val="accent1">
                    <a:lumMod val="75000"/>
                  </a:schemeClr>
                </a:solidFill>
                <a:latin typeface="Black Sans SemiBold" pitchFamily="2" charset="77"/>
              </a:rPr>
              <a:t>Technology Risk </a:t>
            </a:r>
          </a:p>
          <a:p>
            <a:pPr marL="571500" indent="-571500">
              <a:spcAft>
                <a:spcPts val="800"/>
              </a:spcAft>
              <a:buFont typeface="Courier New" panose="02070309020205020404" pitchFamily="49" charset="0"/>
              <a:buChar char="o"/>
              <a:defRPr/>
            </a:pPr>
            <a:r>
              <a:rPr lang="en-US" sz="4000" b="1" dirty="0">
                <a:solidFill>
                  <a:schemeClr val="accent1">
                    <a:lumMod val="75000"/>
                  </a:schemeClr>
                </a:solidFill>
                <a:latin typeface="Black Sans SemiBold" pitchFamily="2" charset="77"/>
              </a:rPr>
              <a:t>Corruption/Fraud Risk</a:t>
            </a:r>
          </a:p>
          <a:p>
            <a:pPr>
              <a:spcAft>
                <a:spcPts val="800"/>
              </a:spcAft>
              <a:defRPr/>
            </a:pPr>
            <a:endParaRPr lang="en-US" sz="2666" b="1" dirty="0">
              <a:solidFill>
                <a:schemeClr val="accent1">
                  <a:lumMod val="75000"/>
                </a:schemeClr>
              </a:solidFill>
              <a:latin typeface="Black Sans SemiBold" pitchFamily="2" charset="77"/>
            </a:endParaRPr>
          </a:p>
        </p:txBody>
      </p:sp>
      <p:sp>
        <p:nvSpPr>
          <p:cNvPr id="7171" name="TextBox 2">
            <a:extLst>
              <a:ext uri="{FF2B5EF4-FFF2-40B4-BE49-F238E27FC236}">
                <a16:creationId xmlns:a16="http://schemas.microsoft.com/office/drawing/2014/main" id="{94268610-FF63-3945-986E-273E777A6287}"/>
              </a:ext>
            </a:extLst>
          </p:cNvPr>
          <p:cNvSpPr txBox="1">
            <a:spLocks noChangeArrowheads="1"/>
          </p:cNvSpPr>
          <p:nvPr/>
        </p:nvSpPr>
        <p:spPr bwMode="auto">
          <a:xfrm>
            <a:off x="562625" y="359723"/>
            <a:ext cx="8227061" cy="666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732" b="1" dirty="0">
                <a:solidFill>
                  <a:srgbClr val="FF0000"/>
                </a:solidFill>
                <a:latin typeface="FUTURA LIGHT BT" panose="020B0402020204020303" pitchFamily="34" charset="0"/>
              </a:rPr>
              <a:t>Business Risks are complicated</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a:extLst>
              <a:ext uri="{FF2B5EF4-FFF2-40B4-BE49-F238E27FC236}">
                <a16:creationId xmlns:a16="http://schemas.microsoft.com/office/drawing/2014/main" id="{FE0B8057-4DFA-4C40-8224-BF153AE8BC8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219"/>
            <a:ext cx="12192000" cy="686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9BB2F6A-D6B4-5D4E-8924-ACA54C59FD6E}"/>
              </a:ext>
            </a:extLst>
          </p:cNvPr>
          <p:cNvSpPr txBox="1"/>
          <p:nvPr/>
        </p:nvSpPr>
        <p:spPr>
          <a:xfrm>
            <a:off x="712862" y="1210360"/>
            <a:ext cx="10664708" cy="5375831"/>
          </a:xfrm>
          <a:prstGeom prst="rect">
            <a:avLst/>
          </a:prstGeom>
          <a:noFill/>
        </p:spPr>
        <p:txBody>
          <a:bodyPr>
            <a:spAutoFit/>
          </a:bodyPr>
          <a:lstStyle/>
          <a:p>
            <a:pPr>
              <a:spcAft>
                <a:spcPts val="1599"/>
              </a:spcAft>
              <a:defRPr/>
            </a:pPr>
            <a:r>
              <a:rPr lang="en-US" sz="3200" b="1" dirty="0">
                <a:solidFill>
                  <a:schemeClr val="bg2"/>
                </a:solidFill>
                <a:latin typeface="Black Sans SemiBold" pitchFamily="2" charset="77"/>
              </a:rPr>
              <a:t>Information threats are </a:t>
            </a:r>
          </a:p>
          <a:p>
            <a:pPr>
              <a:spcAft>
                <a:spcPts val="1599"/>
              </a:spcAft>
              <a:defRPr/>
            </a:pPr>
            <a:r>
              <a:rPr lang="en-US" sz="3200" b="1" dirty="0">
                <a:solidFill>
                  <a:schemeClr val="bg2"/>
                </a:solidFill>
                <a:latin typeface="Black Sans SemiBold" pitchFamily="2" charset="77"/>
              </a:rPr>
              <a:t>	</a:t>
            </a:r>
            <a:r>
              <a:rPr lang="en-US" sz="2400" b="1" dirty="0">
                <a:solidFill>
                  <a:schemeClr val="bg2"/>
                </a:solidFill>
                <a:latin typeface="Black Sans SemiBold" pitchFamily="2" charset="77"/>
              </a:rPr>
              <a:t>Environmental, Accidental, and Adversarial</a:t>
            </a:r>
          </a:p>
          <a:p>
            <a:pPr>
              <a:spcAft>
                <a:spcPts val="1599"/>
              </a:spcAft>
              <a:defRPr/>
            </a:pPr>
            <a:r>
              <a:rPr lang="en-US" sz="3200" b="1" dirty="0">
                <a:solidFill>
                  <a:schemeClr val="bg2"/>
                </a:solidFill>
                <a:latin typeface="Black Sans SemiBold" pitchFamily="2" charset="77"/>
              </a:rPr>
              <a:t>Keeping IT systems available is hard</a:t>
            </a:r>
          </a:p>
          <a:p>
            <a:pPr>
              <a:spcAft>
                <a:spcPts val="1599"/>
              </a:spcAft>
              <a:defRPr/>
            </a:pPr>
            <a:r>
              <a:rPr lang="en-US" sz="3200" b="1" dirty="0">
                <a:solidFill>
                  <a:schemeClr val="bg2"/>
                </a:solidFill>
                <a:latin typeface="Black Sans SemiBold" pitchFamily="2" charset="77"/>
              </a:rPr>
              <a:t>	</a:t>
            </a:r>
            <a:r>
              <a:rPr lang="en-US" sz="2400" b="1" dirty="0">
                <a:solidFill>
                  <a:schemeClr val="bg2"/>
                </a:solidFill>
                <a:latin typeface="Black Sans SemiBold" pitchFamily="2" charset="77"/>
              </a:rPr>
              <a:t> Laptops, databases, ERP, CRM, need constant </a:t>
            </a:r>
            <a:br>
              <a:rPr lang="en-US" sz="2400" b="1" dirty="0">
                <a:solidFill>
                  <a:schemeClr val="bg2"/>
                </a:solidFill>
                <a:latin typeface="Black Sans SemiBold" pitchFamily="2" charset="77"/>
              </a:rPr>
            </a:br>
            <a:r>
              <a:rPr lang="en-US" sz="2400" b="1" dirty="0">
                <a:solidFill>
                  <a:schemeClr val="bg2"/>
                </a:solidFill>
                <a:latin typeface="Black Sans SemiBold" pitchFamily="2" charset="77"/>
              </a:rPr>
              <a:t> 	 attention and update (Accident, oversight, error?) </a:t>
            </a:r>
          </a:p>
          <a:p>
            <a:pPr>
              <a:spcAft>
                <a:spcPts val="1599"/>
              </a:spcAft>
              <a:defRPr/>
            </a:pPr>
            <a:r>
              <a:rPr lang="en-US" sz="2800" b="1" dirty="0">
                <a:solidFill>
                  <a:schemeClr val="bg2"/>
                </a:solidFill>
                <a:latin typeface="Black Sans SemiBold" pitchFamily="2" charset="77"/>
              </a:rPr>
              <a:t>Cyber Threats are Adversarial</a:t>
            </a:r>
          </a:p>
          <a:p>
            <a:pPr>
              <a:spcAft>
                <a:spcPts val="1599"/>
              </a:spcAft>
              <a:defRPr/>
            </a:pPr>
            <a:r>
              <a:rPr lang="en-US" sz="2800" b="1" dirty="0">
                <a:solidFill>
                  <a:schemeClr val="bg2"/>
                </a:solidFill>
                <a:latin typeface="Black Sans SemiBold" pitchFamily="2" charset="77"/>
              </a:rPr>
              <a:t>	</a:t>
            </a:r>
            <a:r>
              <a:rPr lang="en-US" sz="2400" b="1" dirty="0">
                <a:solidFill>
                  <a:schemeClr val="bg2"/>
                </a:solidFill>
                <a:latin typeface="Black Sans SemiBold" pitchFamily="2" charset="77"/>
              </a:rPr>
              <a:t>Deliberate malicious attacks on your systems</a:t>
            </a:r>
          </a:p>
          <a:p>
            <a:pPr>
              <a:spcAft>
                <a:spcPts val="1599"/>
              </a:spcAft>
              <a:defRPr/>
            </a:pPr>
            <a:r>
              <a:rPr lang="en-US" sz="2400" b="1" dirty="0">
                <a:solidFill>
                  <a:schemeClr val="bg2"/>
                </a:solidFill>
                <a:latin typeface="Black Sans SemiBold" pitchFamily="2" charset="77"/>
              </a:rPr>
              <a:t>	Targeted or opportunist</a:t>
            </a:r>
            <a:endParaRPr lang="en-US" sz="2000" b="1" dirty="0">
              <a:solidFill>
                <a:schemeClr val="bg2"/>
              </a:solidFill>
              <a:latin typeface="Black Sans SemiBold" pitchFamily="2" charset="77"/>
            </a:endParaRPr>
          </a:p>
          <a:p>
            <a:pPr marL="380876">
              <a:buFont typeface="Arial" panose="020B0604020202020204" pitchFamily="34" charset="0"/>
              <a:buChar char="•"/>
              <a:defRPr/>
            </a:pPr>
            <a:endParaRPr lang="en-US" dirty="0"/>
          </a:p>
        </p:txBody>
      </p:sp>
      <p:sp>
        <p:nvSpPr>
          <p:cNvPr id="11267" name="TextBox 3">
            <a:extLst>
              <a:ext uri="{FF2B5EF4-FFF2-40B4-BE49-F238E27FC236}">
                <a16:creationId xmlns:a16="http://schemas.microsoft.com/office/drawing/2014/main" id="{36D22FB1-7A83-DF4A-AA65-CCB44CD54E5D}"/>
              </a:ext>
            </a:extLst>
          </p:cNvPr>
          <p:cNvSpPr txBox="1">
            <a:spLocks noChangeArrowheads="1"/>
          </p:cNvSpPr>
          <p:nvPr/>
        </p:nvSpPr>
        <p:spPr bwMode="auto">
          <a:xfrm>
            <a:off x="712862" y="391463"/>
            <a:ext cx="9835732" cy="74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4265" b="1" dirty="0">
                <a:solidFill>
                  <a:srgbClr val="FF0000"/>
                </a:solidFill>
                <a:latin typeface="FUTURA LIGHT BT" panose="020B0402020204020303" pitchFamily="34" charset="0"/>
              </a:rPr>
              <a:t>How do Cyber Threats affect your plans?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8A3B88-9A82-AA4E-B66E-F0F1F82F77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6890"/>
            <a:ext cx="12192000" cy="6931779"/>
          </a:xfrm>
          <a:prstGeom prst="rect">
            <a:avLst/>
          </a:prstGeom>
        </p:spPr>
      </p:pic>
      <p:sp>
        <p:nvSpPr>
          <p:cNvPr id="4" name="TextBox 3">
            <a:extLst>
              <a:ext uri="{FF2B5EF4-FFF2-40B4-BE49-F238E27FC236}">
                <a16:creationId xmlns:a16="http://schemas.microsoft.com/office/drawing/2014/main" id="{93A49B14-5662-9044-9AEB-371D4E193DBB}"/>
              </a:ext>
            </a:extLst>
          </p:cNvPr>
          <p:cNvSpPr txBox="1"/>
          <p:nvPr/>
        </p:nvSpPr>
        <p:spPr>
          <a:xfrm>
            <a:off x="437859" y="511170"/>
            <a:ext cx="10526280" cy="707886"/>
          </a:xfrm>
          <a:prstGeom prst="rect">
            <a:avLst/>
          </a:prstGeom>
          <a:noFill/>
        </p:spPr>
        <p:txBody>
          <a:bodyPr wrap="none" rtlCol="0">
            <a:spAutoFit/>
          </a:bodyPr>
          <a:lstStyle/>
          <a:p>
            <a:r>
              <a:rPr lang="en-US" sz="4000" dirty="0">
                <a:solidFill>
                  <a:schemeClr val="bg1"/>
                </a:solidFill>
              </a:rPr>
              <a:t>Cyber Risk is NOT an IT thing – It is a business Risk</a:t>
            </a:r>
          </a:p>
        </p:txBody>
      </p:sp>
      <p:sp>
        <p:nvSpPr>
          <p:cNvPr id="7" name="TextBox 6">
            <a:extLst>
              <a:ext uri="{FF2B5EF4-FFF2-40B4-BE49-F238E27FC236}">
                <a16:creationId xmlns:a16="http://schemas.microsoft.com/office/drawing/2014/main" id="{6424FEBC-A5F9-9746-B64F-F30F0E417AD3}"/>
              </a:ext>
            </a:extLst>
          </p:cNvPr>
          <p:cNvSpPr txBox="1"/>
          <p:nvPr/>
        </p:nvSpPr>
        <p:spPr>
          <a:xfrm>
            <a:off x="437859" y="1387141"/>
            <a:ext cx="9573040" cy="5016758"/>
          </a:xfrm>
          <a:prstGeom prst="rect">
            <a:avLst/>
          </a:prstGeom>
          <a:noFill/>
        </p:spPr>
        <p:txBody>
          <a:bodyPr wrap="square" rtlCol="0">
            <a:spAutoFit/>
          </a:bodyPr>
          <a:lstStyle/>
          <a:p>
            <a:r>
              <a:rPr lang="en-US" sz="3200" dirty="0">
                <a:solidFill>
                  <a:schemeClr val="bg1"/>
                </a:solidFill>
              </a:rPr>
              <a:t>Cyber threats are targeted at your business</a:t>
            </a:r>
          </a:p>
          <a:p>
            <a:endParaRPr lang="en-US" sz="3200" dirty="0">
              <a:solidFill>
                <a:schemeClr val="bg1"/>
              </a:solidFill>
            </a:endParaRPr>
          </a:p>
          <a:p>
            <a:pPr marL="457200" indent="-457200">
              <a:buFont typeface="Arial" panose="020B0604020202020204" pitchFamily="34" charset="0"/>
              <a:buChar char="•"/>
            </a:pPr>
            <a:r>
              <a:rPr lang="en-US" sz="3200" b="1" dirty="0">
                <a:solidFill>
                  <a:schemeClr val="bg1"/>
                </a:solidFill>
              </a:rPr>
              <a:t>Cyber Dependent Crime</a:t>
            </a:r>
          </a:p>
          <a:p>
            <a:pPr marL="914400" lvl="1" indent="-457200">
              <a:buFont typeface="Courier New" panose="02070309020205020404" pitchFamily="49" charset="0"/>
              <a:buChar char="o"/>
            </a:pPr>
            <a:r>
              <a:rPr lang="en-US" sz="3200" dirty="0">
                <a:solidFill>
                  <a:schemeClr val="bg1"/>
                </a:solidFill>
              </a:rPr>
              <a:t>exploiting technical vulnerabilities to </a:t>
            </a:r>
            <a:br>
              <a:rPr lang="en-US" sz="3200" dirty="0">
                <a:solidFill>
                  <a:schemeClr val="bg1"/>
                </a:solidFill>
              </a:rPr>
            </a:br>
            <a:r>
              <a:rPr lang="en-US" sz="3200" dirty="0">
                <a:solidFill>
                  <a:schemeClr val="bg1"/>
                </a:solidFill>
              </a:rPr>
              <a:t>breach, steal data, ransom data, destroy data</a:t>
            </a:r>
          </a:p>
          <a:p>
            <a:pPr marL="457200" indent="-457200">
              <a:buFont typeface="Arial" panose="020B0604020202020204" pitchFamily="34" charset="0"/>
              <a:buChar char="•"/>
            </a:pPr>
            <a:endParaRPr lang="en-US" sz="3200" dirty="0">
              <a:solidFill>
                <a:schemeClr val="bg1"/>
              </a:solidFill>
            </a:endParaRPr>
          </a:p>
          <a:p>
            <a:pPr marL="457200" indent="-457200">
              <a:buFont typeface="Arial" panose="020B0604020202020204" pitchFamily="34" charset="0"/>
              <a:buChar char="•"/>
            </a:pPr>
            <a:r>
              <a:rPr lang="en-US" sz="3200" b="1" dirty="0">
                <a:solidFill>
                  <a:schemeClr val="bg1"/>
                </a:solidFill>
              </a:rPr>
              <a:t>Cyber Enabled Crime</a:t>
            </a:r>
          </a:p>
          <a:p>
            <a:pPr marL="914400" lvl="1" indent="-457200">
              <a:buFont typeface="Courier New" panose="02070309020205020404" pitchFamily="49" charset="0"/>
              <a:buChar char="o"/>
            </a:pPr>
            <a:r>
              <a:rPr lang="en-US" sz="3200" dirty="0">
                <a:solidFill>
                  <a:schemeClr val="bg1"/>
                </a:solidFill>
              </a:rPr>
              <a:t>exploiting technical vulnerabilities to </a:t>
            </a:r>
            <a:br>
              <a:rPr lang="en-US" sz="3200" dirty="0">
                <a:solidFill>
                  <a:schemeClr val="bg1"/>
                </a:solidFill>
              </a:rPr>
            </a:br>
            <a:r>
              <a:rPr lang="en-US" sz="3200" dirty="0">
                <a:solidFill>
                  <a:schemeClr val="bg1"/>
                </a:solidFill>
              </a:rPr>
              <a:t>commit fraud, engage in economic crime, </a:t>
            </a:r>
            <a:br>
              <a:rPr lang="en-US" sz="3200" dirty="0">
                <a:solidFill>
                  <a:schemeClr val="bg1"/>
                </a:solidFill>
              </a:rPr>
            </a:br>
            <a:r>
              <a:rPr lang="en-US" sz="3200" dirty="0">
                <a:solidFill>
                  <a:schemeClr val="bg1"/>
                </a:solidFill>
              </a:rPr>
              <a:t>steal goods and services</a:t>
            </a:r>
          </a:p>
        </p:txBody>
      </p:sp>
    </p:spTree>
    <p:extLst>
      <p:ext uri="{BB962C8B-B14F-4D97-AF65-F5344CB8AC3E}">
        <p14:creationId xmlns:p14="http://schemas.microsoft.com/office/powerpoint/2010/main" val="10089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0D91A81-E712-4C33-9CD9-C784655D32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78536" y="0"/>
            <a:ext cx="1136712" cy="5894148"/>
          </a:xfrm>
          <a:prstGeom prst="rect">
            <a:avLst/>
          </a:prstGeom>
        </p:spPr>
      </p:pic>
      <p:sp>
        <p:nvSpPr>
          <p:cNvPr id="6" name="Rectangle 5">
            <a:extLst>
              <a:ext uri="{FF2B5EF4-FFF2-40B4-BE49-F238E27FC236}">
                <a16:creationId xmlns:a16="http://schemas.microsoft.com/office/drawing/2014/main" id="{79D9D5B5-E15E-43F7-84BE-2B3DEB708F70}"/>
              </a:ext>
            </a:extLst>
          </p:cNvPr>
          <p:cNvSpPr/>
          <p:nvPr/>
        </p:nvSpPr>
        <p:spPr>
          <a:xfrm>
            <a:off x="11067330" y="36009"/>
            <a:ext cx="1105706" cy="7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id="{643BAAE8-E256-4E3B-B9E5-EB118E99ACA1}"/>
              </a:ext>
            </a:extLst>
          </p:cNvPr>
          <p:cNvSpPr/>
          <p:nvPr/>
        </p:nvSpPr>
        <p:spPr>
          <a:xfrm>
            <a:off x="0" y="0"/>
            <a:ext cx="543241" cy="7557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AE9E19F4-7EB3-4712-A347-3DC7FD8524B7}"/>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0" name="Picture 9">
            <a:extLst>
              <a:ext uri="{FF2B5EF4-FFF2-40B4-BE49-F238E27FC236}">
                <a16:creationId xmlns:a16="http://schemas.microsoft.com/office/drawing/2014/main" id="{181BA5CA-C3A1-4C79-BC12-3B190AA7A4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3219" y="6014922"/>
            <a:ext cx="1062602" cy="580618"/>
          </a:xfrm>
          <a:prstGeom prst="rect">
            <a:avLst/>
          </a:prstGeom>
        </p:spPr>
      </p:pic>
      <p:sp>
        <p:nvSpPr>
          <p:cNvPr id="11" name="Rectangle 27">
            <a:extLst>
              <a:ext uri="{FF2B5EF4-FFF2-40B4-BE49-F238E27FC236}">
                <a16:creationId xmlns:a16="http://schemas.microsoft.com/office/drawing/2014/main" id="{9811C79A-DD37-4ED5-B8CA-AA01C79DC5AD}"/>
              </a:ext>
            </a:extLst>
          </p:cNvPr>
          <p:cNvSpPr txBox="1"/>
          <p:nvPr/>
        </p:nvSpPr>
        <p:spPr>
          <a:xfrm>
            <a:off x="475932" y="791789"/>
            <a:ext cx="9715818" cy="8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spAutoFit/>
          </a:bodyPr>
          <a:lstStyle>
            <a:defPPr>
              <a:defRPr lang="id-ID"/>
            </a:defPPr>
            <a:lvl1pPr marL="285750" indent="-285750">
              <a:lnSpc>
                <a:spcPct val="150000"/>
              </a:lnSpc>
              <a:buFont typeface="Arial" panose="020B0604020202020204" pitchFamily="34" charset="0"/>
              <a:buChar char="•"/>
              <a:defRPr b="0" i="0" u="none" strike="noStrike">
                <a:solidFill>
                  <a:srgbClr val="000000"/>
                </a:solidFill>
                <a:effectLst/>
                <a:latin typeface="+mn-lt"/>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marL="0" indent="0">
              <a:buNone/>
            </a:pPr>
            <a:r>
              <a:rPr lang="en-GB" dirty="0">
                <a:solidFill>
                  <a:srgbClr val="000000"/>
                </a:solidFill>
                <a:latin typeface="+mn-lt"/>
              </a:rPr>
              <a:t>Actors that perpetrate economic crime in South Africa</a:t>
            </a:r>
            <a:endParaRPr lang="en-GB" dirty="0"/>
          </a:p>
          <a:p>
            <a:endParaRPr lang="en-GB" dirty="0"/>
          </a:p>
        </p:txBody>
      </p:sp>
      <p:sp>
        <p:nvSpPr>
          <p:cNvPr id="12" name="Title 2">
            <a:extLst>
              <a:ext uri="{FF2B5EF4-FFF2-40B4-BE49-F238E27FC236}">
                <a16:creationId xmlns:a16="http://schemas.microsoft.com/office/drawing/2014/main" id="{966219FE-B2DC-4DE5-AD5B-DD86D5BF06CC}"/>
              </a:ext>
            </a:extLst>
          </p:cNvPr>
          <p:cNvSpPr txBox="1">
            <a:spLocks noChangeArrowheads="1"/>
          </p:cNvSpPr>
          <p:nvPr/>
        </p:nvSpPr>
        <p:spPr bwMode="auto">
          <a:xfrm>
            <a:off x="543241" y="255"/>
            <a:ext cx="10939251" cy="75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lnSpc>
                <a:spcPct val="90000"/>
              </a:lnSpc>
              <a:spcBef>
                <a:spcPct val="0"/>
              </a:spcBef>
              <a:spcAft>
                <a:spcPct val="0"/>
              </a:spcAft>
              <a:defRPr sz="4800" kern="1200">
                <a:solidFill>
                  <a:schemeClr val="tx1"/>
                </a:solidFill>
                <a:latin typeface="Montserrat SemiBold" panose="00000700000000000000" pitchFamily="50" charset="0"/>
                <a:ea typeface="+mj-ea"/>
                <a:cs typeface="+mj-cs"/>
              </a:defRPr>
            </a:lvl1pPr>
            <a:lvl2pPr algn="l" rtl="0" fontAlgn="base">
              <a:lnSpc>
                <a:spcPct val="90000"/>
              </a:lnSpc>
              <a:spcBef>
                <a:spcPct val="0"/>
              </a:spcBef>
              <a:spcAft>
                <a:spcPct val="0"/>
              </a:spcAft>
              <a:defRPr sz="4400">
                <a:solidFill>
                  <a:schemeClr val="tx1"/>
                </a:solidFill>
                <a:latin typeface="Montserrat" panose="00000500000000000000" pitchFamily="50" charset="0"/>
              </a:defRPr>
            </a:lvl2pPr>
            <a:lvl3pPr algn="l" rtl="0" fontAlgn="base">
              <a:lnSpc>
                <a:spcPct val="90000"/>
              </a:lnSpc>
              <a:spcBef>
                <a:spcPct val="0"/>
              </a:spcBef>
              <a:spcAft>
                <a:spcPct val="0"/>
              </a:spcAft>
              <a:defRPr sz="4400">
                <a:solidFill>
                  <a:schemeClr val="tx1"/>
                </a:solidFill>
                <a:latin typeface="Montserrat" panose="00000500000000000000" pitchFamily="50" charset="0"/>
              </a:defRPr>
            </a:lvl3pPr>
            <a:lvl4pPr algn="l" rtl="0" fontAlgn="base">
              <a:lnSpc>
                <a:spcPct val="90000"/>
              </a:lnSpc>
              <a:spcBef>
                <a:spcPct val="0"/>
              </a:spcBef>
              <a:spcAft>
                <a:spcPct val="0"/>
              </a:spcAft>
              <a:defRPr sz="4400">
                <a:solidFill>
                  <a:schemeClr val="tx1"/>
                </a:solidFill>
                <a:latin typeface="Montserrat" panose="00000500000000000000" pitchFamily="50" charset="0"/>
              </a:defRPr>
            </a:lvl4pPr>
            <a:lvl5pPr algn="l" rtl="0" fontAlgn="base">
              <a:lnSpc>
                <a:spcPct val="90000"/>
              </a:lnSpc>
              <a:spcBef>
                <a:spcPct val="0"/>
              </a:spcBef>
              <a:spcAft>
                <a:spcPct val="0"/>
              </a:spcAft>
              <a:defRPr sz="44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a:lstStyle>
          <a:p>
            <a:pPr algn="l" eaLnBrk="1" hangingPunct="1"/>
            <a:r>
              <a:rPr lang="en-US" altLang="en-US" sz="3200" spc="300" dirty="0">
                <a:latin typeface="+mj-lt"/>
              </a:rPr>
              <a:t>Cyber Enabled Crime begins at home</a:t>
            </a:r>
            <a:endParaRPr lang="en-US" altLang="en-US" sz="3200" spc="300" dirty="0">
              <a:solidFill>
                <a:schemeClr val="accent1"/>
              </a:solidFill>
              <a:latin typeface="+mj-lt"/>
            </a:endParaRPr>
          </a:p>
        </p:txBody>
      </p:sp>
      <p:pic>
        <p:nvPicPr>
          <p:cNvPr id="2" name="Picture 1">
            <a:extLst>
              <a:ext uri="{FF2B5EF4-FFF2-40B4-BE49-F238E27FC236}">
                <a16:creationId xmlns:a16="http://schemas.microsoft.com/office/drawing/2014/main" id="{A06A7A77-BF58-344C-A44D-6FCBAF97FD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1118" y="1325211"/>
            <a:ext cx="7300632" cy="5070827"/>
          </a:xfrm>
          <a:prstGeom prst="rect">
            <a:avLst/>
          </a:prstGeom>
        </p:spPr>
      </p:pic>
    </p:spTree>
    <p:extLst>
      <p:ext uri="{BB962C8B-B14F-4D97-AF65-F5344CB8AC3E}">
        <p14:creationId xmlns:p14="http://schemas.microsoft.com/office/powerpoint/2010/main" val="329966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0D91A81-E712-4C33-9CD9-C784655D32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178536" y="0"/>
            <a:ext cx="1136712" cy="5894148"/>
          </a:xfrm>
          <a:prstGeom prst="rect">
            <a:avLst/>
          </a:prstGeom>
        </p:spPr>
      </p:pic>
      <p:sp>
        <p:nvSpPr>
          <p:cNvPr id="6" name="Rectangle 5">
            <a:extLst>
              <a:ext uri="{FF2B5EF4-FFF2-40B4-BE49-F238E27FC236}">
                <a16:creationId xmlns:a16="http://schemas.microsoft.com/office/drawing/2014/main" id="{79D9D5B5-E15E-43F7-84BE-2B3DEB708F70}"/>
              </a:ext>
            </a:extLst>
          </p:cNvPr>
          <p:cNvSpPr/>
          <p:nvPr/>
        </p:nvSpPr>
        <p:spPr>
          <a:xfrm>
            <a:off x="11067330" y="36009"/>
            <a:ext cx="1105706" cy="7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a:extLst>
              <a:ext uri="{FF2B5EF4-FFF2-40B4-BE49-F238E27FC236}">
                <a16:creationId xmlns:a16="http://schemas.microsoft.com/office/drawing/2014/main" id="{643BAAE8-E256-4E3B-B9E5-EB118E99ACA1}"/>
              </a:ext>
            </a:extLst>
          </p:cNvPr>
          <p:cNvSpPr/>
          <p:nvPr/>
        </p:nvSpPr>
        <p:spPr>
          <a:xfrm>
            <a:off x="0" y="0"/>
            <a:ext cx="543241" cy="7557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AE9E19F4-7EB3-4712-A347-3DC7FD8524B7}"/>
              </a:ext>
            </a:extLst>
          </p:cNvPr>
          <p:cNvSpPr/>
          <p:nvPr/>
        </p:nvSpPr>
        <p:spPr>
          <a:xfrm>
            <a:off x="10833100" y="6396038"/>
            <a:ext cx="944563" cy="461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pic>
        <p:nvPicPr>
          <p:cNvPr id="10" name="Picture 9">
            <a:extLst>
              <a:ext uri="{FF2B5EF4-FFF2-40B4-BE49-F238E27FC236}">
                <a16:creationId xmlns:a16="http://schemas.microsoft.com/office/drawing/2014/main" id="{181BA5CA-C3A1-4C79-BC12-3B190AA7A4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83219" y="6014922"/>
            <a:ext cx="1062602" cy="580618"/>
          </a:xfrm>
          <a:prstGeom prst="rect">
            <a:avLst/>
          </a:prstGeom>
        </p:spPr>
      </p:pic>
      <p:sp>
        <p:nvSpPr>
          <p:cNvPr id="11" name="Rectangle 27">
            <a:extLst>
              <a:ext uri="{FF2B5EF4-FFF2-40B4-BE49-F238E27FC236}">
                <a16:creationId xmlns:a16="http://schemas.microsoft.com/office/drawing/2014/main" id="{9811C79A-DD37-4ED5-B8CA-AA01C79DC5AD}"/>
              </a:ext>
            </a:extLst>
          </p:cNvPr>
          <p:cNvSpPr txBox="1"/>
          <p:nvPr/>
        </p:nvSpPr>
        <p:spPr>
          <a:xfrm>
            <a:off x="543241" y="962824"/>
            <a:ext cx="9715818" cy="87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spAutoFit/>
          </a:bodyPr>
          <a:lstStyle>
            <a:defPPr>
              <a:defRPr lang="id-ID"/>
            </a:defPPr>
            <a:lvl1pPr marL="285750" indent="-285750">
              <a:lnSpc>
                <a:spcPct val="150000"/>
              </a:lnSpc>
              <a:buFont typeface="Arial" panose="020B0604020202020204" pitchFamily="34" charset="0"/>
              <a:buChar char="•"/>
              <a:defRPr b="0" i="0" u="none" strike="noStrike">
                <a:solidFill>
                  <a:srgbClr val="000000"/>
                </a:solidFill>
                <a:effectLst/>
                <a:latin typeface="+mn-lt"/>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pPr marL="0" indent="0">
              <a:buNone/>
            </a:pPr>
            <a:r>
              <a:rPr lang="en-GB" dirty="0">
                <a:solidFill>
                  <a:srgbClr val="000000"/>
                </a:solidFill>
                <a:latin typeface="+mn-lt"/>
              </a:rPr>
              <a:t>External Perpetrators of Economic Crime in South Africa</a:t>
            </a:r>
            <a:endParaRPr lang="en-GB" dirty="0"/>
          </a:p>
          <a:p>
            <a:endParaRPr lang="en-GB" dirty="0"/>
          </a:p>
        </p:txBody>
      </p:sp>
      <p:sp>
        <p:nvSpPr>
          <p:cNvPr id="12" name="Title 2">
            <a:extLst>
              <a:ext uri="{FF2B5EF4-FFF2-40B4-BE49-F238E27FC236}">
                <a16:creationId xmlns:a16="http://schemas.microsoft.com/office/drawing/2014/main" id="{966219FE-B2DC-4DE5-AD5B-DD86D5BF06CC}"/>
              </a:ext>
            </a:extLst>
          </p:cNvPr>
          <p:cNvSpPr txBox="1">
            <a:spLocks noChangeArrowheads="1"/>
          </p:cNvSpPr>
          <p:nvPr/>
        </p:nvSpPr>
        <p:spPr bwMode="auto">
          <a:xfrm>
            <a:off x="543241" y="255"/>
            <a:ext cx="10939251" cy="755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fontAlgn="base">
              <a:lnSpc>
                <a:spcPct val="90000"/>
              </a:lnSpc>
              <a:spcBef>
                <a:spcPct val="0"/>
              </a:spcBef>
              <a:spcAft>
                <a:spcPct val="0"/>
              </a:spcAft>
              <a:defRPr sz="4800" kern="1200">
                <a:solidFill>
                  <a:schemeClr val="tx1"/>
                </a:solidFill>
                <a:latin typeface="Montserrat SemiBold" panose="00000700000000000000" pitchFamily="50" charset="0"/>
                <a:ea typeface="+mj-ea"/>
                <a:cs typeface="+mj-cs"/>
              </a:defRPr>
            </a:lvl1pPr>
            <a:lvl2pPr algn="l" rtl="0" fontAlgn="base">
              <a:lnSpc>
                <a:spcPct val="90000"/>
              </a:lnSpc>
              <a:spcBef>
                <a:spcPct val="0"/>
              </a:spcBef>
              <a:spcAft>
                <a:spcPct val="0"/>
              </a:spcAft>
              <a:defRPr sz="4400">
                <a:solidFill>
                  <a:schemeClr val="tx1"/>
                </a:solidFill>
                <a:latin typeface="Montserrat" panose="00000500000000000000" pitchFamily="50" charset="0"/>
              </a:defRPr>
            </a:lvl2pPr>
            <a:lvl3pPr algn="l" rtl="0" fontAlgn="base">
              <a:lnSpc>
                <a:spcPct val="90000"/>
              </a:lnSpc>
              <a:spcBef>
                <a:spcPct val="0"/>
              </a:spcBef>
              <a:spcAft>
                <a:spcPct val="0"/>
              </a:spcAft>
              <a:defRPr sz="4400">
                <a:solidFill>
                  <a:schemeClr val="tx1"/>
                </a:solidFill>
                <a:latin typeface="Montserrat" panose="00000500000000000000" pitchFamily="50" charset="0"/>
              </a:defRPr>
            </a:lvl3pPr>
            <a:lvl4pPr algn="l" rtl="0" fontAlgn="base">
              <a:lnSpc>
                <a:spcPct val="90000"/>
              </a:lnSpc>
              <a:spcBef>
                <a:spcPct val="0"/>
              </a:spcBef>
              <a:spcAft>
                <a:spcPct val="0"/>
              </a:spcAft>
              <a:defRPr sz="4400">
                <a:solidFill>
                  <a:schemeClr val="tx1"/>
                </a:solidFill>
                <a:latin typeface="Montserrat" panose="00000500000000000000" pitchFamily="50" charset="0"/>
              </a:defRPr>
            </a:lvl4pPr>
            <a:lvl5pPr algn="l" rtl="0" fontAlgn="base">
              <a:lnSpc>
                <a:spcPct val="90000"/>
              </a:lnSpc>
              <a:spcBef>
                <a:spcPct val="0"/>
              </a:spcBef>
              <a:spcAft>
                <a:spcPct val="0"/>
              </a:spcAft>
              <a:defRPr sz="4400">
                <a:solidFill>
                  <a:schemeClr val="tx1"/>
                </a:solidFill>
                <a:latin typeface="Montserrat" panose="00000500000000000000" pitchFamily="50" charset="0"/>
              </a:defRPr>
            </a:lvl5pPr>
            <a:lvl6pPr marL="457200" algn="l" rtl="0" fontAlgn="base">
              <a:lnSpc>
                <a:spcPct val="90000"/>
              </a:lnSpc>
              <a:spcBef>
                <a:spcPct val="0"/>
              </a:spcBef>
              <a:spcAft>
                <a:spcPct val="0"/>
              </a:spcAft>
              <a:defRPr sz="4400">
                <a:solidFill>
                  <a:schemeClr val="tx1"/>
                </a:solidFill>
                <a:latin typeface="Montserrat" panose="00000500000000000000" pitchFamily="50" charset="0"/>
              </a:defRPr>
            </a:lvl6pPr>
            <a:lvl7pPr marL="914400" algn="l" rtl="0" fontAlgn="base">
              <a:lnSpc>
                <a:spcPct val="90000"/>
              </a:lnSpc>
              <a:spcBef>
                <a:spcPct val="0"/>
              </a:spcBef>
              <a:spcAft>
                <a:spcPct val="0"/>
              </a:spcAft>
              <a:defRPr sz="4400">
                <a:solidFill>
                  <a:schemeClr val="tx1"/>
                </a:solidFill>
                <a:latin typeface="Montserrat" panose="00000500000000000000" pitchFamily="50" charset="0"/>
              </a:defRPr>
            </a:lvl7pPr>
            <a:lvl8pPr marL="1371600" algn="l" rtl="0" fontAlgn="base">
              <a:lnSpc>
                <a:spcPct val="90000"/>
              </a:lnSpc>
              <a:spcBef>
                <a:spcPct val="0"/>
              </a:spcBef>
              <a:spcAft>
                <a:spcPct val="0"/>
              </a:spcAft>
              <a:defRPr sz="4400">
                <a:solidFill>
                  <a:schemeClr val="tx1"/>
                </a:solidFill>
                <a:latin typeface="Montserrat" panose="00000500000000000000" pitchFamily="50" charset="0"/>
              </a:defRPr>
            </a:lvl8pPr>
            <a:lvl9pPr marL="1828800" algn="l" rtl="0" fontAlgn="base">
              <a:lnSpc>
                <a:spcPct val="90000"/>
              </a:lnSpc>
              <a:spcBef>
                <a:spcPct val="0"/>
              </a:spcBef>
              <a:spcAft>
                <a:spcPct val="0"/>
              </a:spcAft>
              <a:defRPr sz="4400">
                <a:solidFill>
                  <a:schemeClr val="tx1"/>
                </a:solidFill>
                <a:latin typeface="Montserrat" panose="00000500000000000000" pitchFamily="50" charset="0"/>
              </a:defRPr>
            </a:lvl9pPr>
          </a:lstStyle>
          <a:p>
            <a:pPr algn="l" eaLnBrk="1" hangingPunct="1"/>
            <a:r>
              <a:rPr lang="en-US" altLang="en-US" sz="3200" spc="300" dirty="0"/>
              <a:t>Cyber Enabled Crime is real</a:t>
            </a:r>
            <a:endParaRPr lang="en-US" altLang="en-US" sz="3200" spc="300" dirty="0">
              <a:solidFill>
                <a:schemeClr val="accent1"/>
              </a:solidFill>
            </a:endParaRPr>
          </a:p>
        </p:txBody>
      </p:sp>
      <p:pic>
        <p:nvPicPr>
          <p:cNvPr id="4" name="Picture 3">
            <a:extLst>
              <a:ext uri="{FF2B5EF4-FFF2-40B4-BE49-F238E27FC236}">
                <a16:creationId xmlns:a16="http://schemas.microsoft.com/office/drawing/2014/main" id="{20219D5E-F939-014A-973E-A5700890D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4021" y="1474373"/>
            <a:ext cx="7526244" cy="4420803"/>
          </a:xfrm>
          <a:prstGeom prst="rect">
            <a:avLst/>
          </a:prstGeom>
        </p:spPr>
      </p:pic>
    </p:spTree>
    <p:extLst>
      <p:ext uri="{BB962C8B-B14F-4D97-AF65-F5344CB8AC3E}">
        <p14:creationId xmlns:p14="http://schemas.microsoft.com/office/powerpoint/2010/main" val="1265483149"/>
      </p:ext>
    </p:extLst>
  </p:cSld>
  <p:clrMapOvr>
    <a:masterClrMapping/>
  </p:clrMapOvr>
</p:sld>
</file>

<file path=ppt/theme/theme1.xml><?xml version="1.0" encoding="utf-8"?>
<a:theme xmlns:a="http://schemas.openxmlformats.org/drawingml/2006/main" name="Office Theme">
  <a:themeElements>
    <a:clrScheme name="Custom 2">
      <a:dk1>
        <a:srgbClr val="1F1F1F"/>
      </a:dk1>
      <a:lt1>
        <a:sysClr val="window" lastClr="FFFFFF"/>
      </a:lt1>
      <a:dk2>
        <a:srgbClr val="1F1F1F"/>
      </a:dk2>
      <a:lt2>
        <a:srgbClr val="FFFFFF"/>
      </a:lt2>
      <a:accent1>
        <a:srgbClr val="BAF402"/>
      </a:accent1>
      <a:accent2>
        <a:srgbClr val="B4EC02"/>
      </a:accent2>
      <a:accent3>
        <a:srgbClr val="A2D402"/>
      </a:accent3>
      <a:accent4>
        <a:srgbClr val="CCFD2F"/>
      </a:accent4>
      <a:accent5>
        <a:srgbClr val="DCFE6E"/>
      </a:accent5>
      <a:accent6>
        <a:srgbClr val="E0FE82"/>
      </a:accent6>
      <a:hlink>
        <a:srgbClr val="08C9C6"/>
      </a:hlink>
      <a:folHlink>
        <a:srgbClr val="08C9C6"/>
      </a:folHlink>
    </a:clrScheme>
    <a:fontScheme name="Custom 4">
      <a:majorFont>
        <a:latin typeface="Futura PT Heavy"/>
        <a:ea typeface=""/>
        <a:cs typeface=""/>
      </a:majorFont>
      <a:minorFont>
        <a:latin typeface="Futura P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5603</TotalTime>
  <Words>817</Words>
  <Application>Microsoft Macintosh PowerPoint</Application>
  <PresentationFormat>Widescreen</PresentationFormat>
  <Paragraphs>125</Paragraphs>
  <Slides>18</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Montserrat SemiBold</vt:lpstr>
      <vt:lpstr>FUTURA LIGHT BT</vt:lpstr>
      <vt:lpstr>FUTURA LIGHT BT</vt:lpstr>
      <vt:lpstr>Black Sans SemiBold</vt:lpstr>
      <vt:lpstr>Montserrat Medium</vt:lpstr>
      <vt:lpstr>Calibri</vt:lpstr>
      <vt:lpstr>Futura PT Light</vt:lpstr>
      <vt:lpstr>Times New Roman</vt:lpstr>
      <vt:lpstr>Arial</vt:lpstr>
      <vt:lpstr>Courier New</vt:lpstr>
      <vt:lpstr>Montserrat</vt:lpstr>
      <vt:lpstr>Futura PT Heavy</vt:lpstr>
      <vt:lpstr>Black Sans Bold</vt:lpstr>
      <vt:lpstr>Office Theme</vt:lpstr>
      <vt:lpstr>Protecting Business Information from  Cyber Disaster</vt:lpstr>
      <vt:lpstr>ABOUT THE PRESENTER</vt:lpstr>
      <vt:lpstr>      TABLE OF CONTENTS</vt:lpstr>
      <vt:lpstr>1. Understanding Risks that affect                     your business information </vt:lpstr>
      <vt:lpstr>PowerPoint Presentation</vt:lpstr>
      <vt:lpstr>PowerPoint Presentation</vt:lpstr>
      <vt:lpstr>PowerPoint Presentation</vt:lpstr>
      <vt:lpstr>PowerPoint Presentation</vt:lpstr>
      <vt:lpstr>PowerPoint Presentation</vt:lpstr>
      <vt:lpstr>PowerPoint Presentation</vt:lpstr>
      <vt:lpstr>2. Know what information systems your business needs to run </vt:lpstr>
      <vt:lpstr>PowerPoint Presentation</vt:lpstr>
      <vt:lpstr>3. Building Cyber Resilience into the basics </vt:lpstr>
      <vt:lpstr>PowerPoint Presentation</vt:lpstr>
      <vt:lpstr>PowerPoint Presentation</vt:lpstr>
      <vt:lpstr> Cyber Resilience is built on</vt:lpstr>
      <vt:lpstr>QUESTIONS &amp;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ACER</dc:creator>
  <cp:lastModifiedBy>Steve Jump</cp:lastModifiedBy>
  <cp:revision>219</cp:revision>
  <dcterms:created xsi:type="dcterms:W3CDTF">2019-04-18T07:51:38Z</dcterms:created>
  <dcterms:modified xsi:type="dcterms:W3CDTF">2021-08-02T20:37:39Z</dcterms:modified>
</cp:coreProperties>
</file>